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303" r:id="rId4"/>
    <p:sldId id="304" r:id="rId5"/>
    <p:sldId id="305" r:id="rId6"/>
    <p:sldId id="306" r:id="rId7"/>
    <p:sldId id="307" r:id="rId8"/>
    <p:sldId id="351" r:id="rId9"/>
    <p:sldId id="350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7" r:id="rId47"/>
    <p:sldId id="345" r:id="rId48"/>
    <p:sldId id="297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6C96-38F9-47CF-9B33-136DCCB5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895" y="1346655"/>
            <a:ext cx="8564946" cy="1497507"/>
          </a:xfrm>
        </p:spPr>
        <p:txBody>
          <a:bodyPr/>
          <a:lstStyle/>
          <a:p>
            <a:r>
              <a:rPr lang="en-US" dirty="0"/>
              <a:t>UMS with Kubernetes &amp; Cassandra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9E7D7-8D9B-43EC-B292-84B2D99DA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179" y="2924372"/>
            <a:ext cx="3121861" cy="600556"/>
          </a:xfrm>
        </p:spPr>
        <p:txBody>
          <a:bodyPr>
            <a:normAutofit/>
          </a:bodyPr>
          <a:lstStyle/>
          <a:p>
            <a:r>
              <a:rPr lang="en-US" dirty="0"/>
              <a:t>1705031 - 1705034 - 1705041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237A5-2366-4918-9DFA-F5AC157E755D}"/>
              </a:ext>
            </a:extLst>
          </p:cNvPr>
          <p:cNvSpPr txBox="1"/>
          <p:nvPr/>
        </p:nvSpPr>
        <p:spPr>
          <a:xfrm>
            <a:off x="3840480" y="3434670"/>
            <a:ext cx="4832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ERD-UML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60277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F0440DAF-EC6F-DF86-6AC9-C17866071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26" y="0"/>
            <a:ext cx="10627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3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/>
          <p:nvPr/>
        </p:nvCxnSpPr>
        <p:spPr>
          <a:xfrm>
            <a:off x="8055664" y="3578629"/>
            <a:ext cx="9809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3F26A-EED4-4DAF-888C-BFCB875BC481}"/>
              </a:ext>
            </a:extLst>
          </p:cNvPr>
          <p:cNvGrpSpPr/>
          <p:nvPr/>
        </p:nvGrpSpPr>
        <p:grpSpPr>
          <a:xfrm>
            <a:off x="6905419" y="1394420"/>
            <a:ext cx="794993" cy="567432"/>
            <a:chOff x="4409791" y="1479666"/>
            <a:chExt cx="846125" cy="6039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94E077-D1C3-4770-8CFA-27A3E07CDD87}"/>
                </a:ext>
              </a:extLst>
            </p:cNvPr>
            <p:cNvCxnSpPr/>
            <p:nvPr/>
          </p:nvCxnSpPr>
          <p:spPr>
            <a:xfrm flipV="1">
              <a:off x="4409791" y="1479666"/>
              <a:ext cx="270125" cy="6039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Pr/>
            <p:nvPr/>
          </p:nvCxnSpPr>
          <p:spPr>
            <a:xfrm>
              <a:off x="4679916" y="1479666"/>
              <a:ext cx="57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>
            <a:off x="7534102" y="2122490"/>
            <a:ext cx="913593" cy="147174"/>
            <a:chOff x="5078922" y="2254564"/>
            <a:chExt cx="972355" cy="1566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/>
            <p:nvPr/>
          </p:nvCxnSpPr>
          <p:spPr>
            <a:xfrm>
              <a:off x="5331253" y="2254564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34AA0-4D38-4CAB-8E9E-CA4809F6C919}"/>
              </a:ext>
            </a:extLst>
          </p:cNvPr>
          <p:cNvGrpSpPr/>
          <p:nvPr/>
        </p:nvGrpSpPr>
        <p:grpSpPr>
          <a:xfrm>
            <a:off x="8338750" y="2850565"/>
            <a:ext cx="1545835" cy="255517"/>
            <a:chOff x="5935325" y="3029462"/>
            <a:chExt cx="1645263" cy="2719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0C8A22-394D-41E8-A9D0-A5684F64A806}"/>
                </a:ext>
              </a:extLst>
            </p:cNvPr>
            <p:cNvCxnSpPr>
              <a:stCxn id="94" idx="2"/>
            </p:cNvCxnSpPr>
            <p:nvPr/>
          </p:nvCxnSpPr>
          <p:spPr>
            <a:xfrm flipV="1">
              <a:off x="7272446" y="3089835"/>
              <a:ext cx="308142" cy="211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A18D73-E2D3-40FC-ACBA-0DBC70D04103}"/>
                </a:ext>
              </a:extLst>
            </p:cNvPr>
            <p:cNvCxnSpPr/>
            <p:nvPr/>
          </p:nvCxnSpPr>
          <p:spPr>
            <a:xfrm>
              <a:off x="5935325" y="3029462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>
            <a:off x="7994995" y="4154451"/>
            <a:ext cx="738520" cy="152247"/>
            <a:chOff x="5569460" y="4417219"/>
            <a:chExt cx="786022" cy="16203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/>
            <p:nvPr/>
          </p:nvCxnSpPr>
          <p:spPr>
            <a:xfrm>
              <a:off x="5979024" y="4579258"/>
              <a:ext cx="37645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>
            <a:off x="7534108" y="4794332"/>
            <a:ext cx="671894" cy="240436"/>
            <a:chOff x="5078922" y="5098256"/>
            <a:chExt cx="715109" cy="2559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/>
            <p:nvPr/>
          </p:nvCxnSpPr>
          <p:spPr>
            <a:xfrm>
              <a:off x="5355964" y="5354156"/>
              <a:ext cx="4380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>
            <a:off x="4878237" y="1894134"/>
            <a:ext cx="3226564" cy="3284099"/>
            <a:chOff x="137678" y="2011521"/>
            <a:chExt cx="3434093" cy="34953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37678" y="2011521"/>
              <a:ext cx="3434093" cy="3495328"/>
              <a:chOff x="854529" y="1084930"/>
              <a:chExt cx="4501242" cy="45012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F45E71-E518-47E2-A631-79EAE7B9BE7F}"/>
                  </a:ext>
                </a:extLst>
              </p:cNvPr>
              <p:cNvSpPr/>
              <p:nvPr/>
            </p:nvSpPr>
            <p:spPr>
              <a:xfrm>
                <a:off x="854529" y="1084930"/>
                <a:ext cx="4501241" cy="45012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5" y="1085054"/>
                <a:ext cx="945675" cy="750238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8" cy="993395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3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5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5" y="4823282"/>
                <a:ext cx="981031" cy="762767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4DC900-2D3E-43AE-86B0-18E185075354}"/>
                  </a:ext>
                </a:extLst>
              </p:cNvPr>
              <p:cNvSpPr/>
              <p:nvPr/>
            </p:nvSpPr>
            <p:spPr>
              <a:xfrm>
                <a:off x="1449521" y="1679922"/>
                <a:ext cx="3311258" cy="3311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79" y="2644177"/>
                  <a:ext cx="1528998" cy="1530276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700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60121499-1332-4995-AFF7-6EAF4D36679C}"/>
              </a:ext>
            </a:extLst>
          </p:cNvPr>
          <p:cNvSpPr>
            <a:spLocks noEditPoints="1"/>
          </p:cNvSpPr>
          <p:nvPr/>
        </p:nvSpPr>
        <p:spPr bwMode="auto">
          <a:xfrm>
            <a:off x="5913050" y="2861797"/>
            <a:ext cx="1234206" cy="1231605"/>
          </a:xfrm>
          <a:custGeom>
            <a:avLst/>
            <a:gdLst>
              <a:gd name="T0" fmla="*/ 1188 w 1188"/>
              <a:gd name="T1" fmla="*/ 717 h 1188"/>
              <a:gd name="T2" fmla="*/ 1188 w 1188"/>
              <a:gd name="T3" fmla="*/ 472 h 1188"/>
              <a:gd name="T4" fmla="*/ 973 w 1188"/>
              <a:gd name="T5" fmla="*/ 472 h 1188"/>
              <a:gd name="T6" fmla="*/ 948 w 1188"/>
              <a:gd name="T7" fmla="*/ 414 h 1188"/>
              <a:gd name="T8" fmla="*/ 1102 w 1188"/>
              <a:gd name="T9" fmla="*/ 260 h 1188"/>
              <a:gd name="T10" fmla="*/ 928 w 1188"/>
              <a:gd name="T11" fmla="*/ 88 h 1188"/>
              <a:gd name="T12" fmla="*/ 770 w 1188"/>
              <a:gd name="T13" fmla="*/ 244 h 1188"/>
              <a:gd name="T14" fmla="*/ 715 w 1188"/>
              <a:gd name="T15" fmla="*/ 222 h 1188"/>
              <a:gd name="T16" fmla="*/ 715 w 1188"/>
              <a:gd name="T17" fmla="*/ 0 h 1188"/>
              <a:gd name="T18" fmla="*/ 472 w 1188"/>
              <a:gd name="T19" fmla="*/ 0 h 1188"/>
              <a:gd name="T20" fmla="*/ 472 w 1188"/>
              <a:gd name="T21" fmla="*/ 222 h 1188"/>
              <a:gd name="T22" fmla="*/ 417 w 1188"/>
              <a:gd name="T23" fmla="*/ 244 h 1188"/>
              <a:gd name="T24" fmla="*/ 260 w 1188"/>
              <a:gd name="T25" fmla="*/ 88 h 1188"/>
              <a:gd name="T26" fmla="*/ 88 w 1188"/>
              <a:gd name="T27" fmla="*/ 260 h 1188"/>
              <a:gd name="T28" fmla="*/ 242 w 1188"/>
              <a:gd name="T29" fmla="*/ 414 h 1188"/>
              <a:gd name="T30" fmla="*/ 217 w 1188"/>
              <a:gd name="T31" fmla="*/ 472 h 1188"/>
              <a:gd name="T32" fmla="*/ 0 w 1188"/>
              <a:gd name="T33" fmla="*/ 472 h 1188"/>
              <a:gd name="T34" fmla="*/ 0 w 1188"/>
              <a:gd name="T35" fmla="*/ 715 h 1188"/>
              <a:gd name="T36" fmla="*/ 209 w 1188"/>
              <a:gd name="T37" fmla="*/ 715 h 1188"/>
              <a:gd name="T38" fmla="*/ 234 w 1188"/>
              <a:gd name="T39" fmla="*/ 780 h 1188"/>
              <a:gd name="T40" fmla="*/ 88 w 1188"/>
              <a:gd name="T41" fmla="*/ 928 h 1188"/>
              <a:gd name="T42" fmla="*/ 260 w 1188"/>
              <a:gd name="T43" fmla="*/ 1100 h 1188"/>
              <a:gd name="T44" fmla="*/ 404 w 1188"/>
              <a:gd name="T45" fmla="*/ 957 h 1188"/>
              <a:gd name="T46" fmla="*/ 471 w 1188"/>
              <a:gd name="T47" fmla="*/ 985 h 1188"/>
              <a:gd name="T48" fmla="*/ 471 w 1188"/>
              <a:gd name="T49" fmla="*/ 1188 h 1188"/>
              <a:gd name="T50" fmla="*/ 715 w 1188"/>
              <a:gd name="T51" fmla="*/ 1188 h 1188"/>
              <a:gd name="T52" fmla="*/ 715 w 1188"/>
              <a:gd name="T53" fmla="*/ 985 h 1188"/>
              <a:gd name="T54" fmla="*/ 783 w 1188"/>
              <a:gd name="T55" fmla="*/ 957 h 1188"/>
              <a:gd name="T56" fmla="*/ 926 w 1188"/>
              <a:gd name="T57" fmla="*/ 1100 h 1188"/>
              <a:gd name="T58" fmla="*/ 1099 w 1188"/>
              <a:gd name="T59" fmla="*/ 928 h 1188"/>
              <a:gd name="T60" fmla="*/ 954 w 1188"/>
              <a:gd name="T61" fmla="*/ 780 h 1188"/>
              <a:gd name="T62" fmla="*/ 979 w 1188"/>
              <a:gd name="T63" fmla="*/ 715 h 1188"/>
              <a:gd name="T64" fmla="*/ 1188 w 1188"/>
              <a:gd name="T65" fmla="*/ 715 h 1188"/>
              <a:gd name="T66" fmla="*/ 1188 w 1188"/>
              <a:gd name="T67" fmla="*/ 717 h 1188"/>
              <a:gd name="T68" fmla="*/ 594 w 1188"/>
              <a:gd name="T69" fmla="*/ 840 h 1188"/>
              <a:gd name="T70" fmla="*/ 358 w 1188"/>
              <a:gd name="T71" fmla="*/ 604 h 1188"/>
              <a:gd name="T72" fmla="*/ 594 w 1188"/>
              <a:gd name="T73" fmla="*/ 368 h 1188"/>
              <a:gd name="T74" fmla="*/ 830 w 1188"/>
              <a:gd name="T75" fmla="*/ 604 h 1188"/>
              <a:gd name="T76" fmla="*/ 594 w 1188"/>
              <a:gd name="T77" fmla="*/ 840 h 1188"/>
              <a:gd name="T78" fmla="*/ 507 w 1188"/>
              <a:gd name="T79" fmla="*/ 444 h 1188"/>
              <a:gd name="T80" fmla="*/ 758 w 1188"/>
              <a:gd name="T81" fmla="*/ 604 h 1188"/>
              <a:gd name="T82" fmla="*/ 507 w 1188"/>
              <a:gd name="T83" fmla="*/ 764 h 1188"/>
              <a:gd name="T84" fmla="*/ 507 w 1188"/>
              <a:gd name="T85" fmla="*/ 444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88" h="1188">
                <a:moveTo>
                  <a:pt x="1188" y="717"/>
                </a:moveTo>
                <a:lnTo>
                  <a:pt x="1188" y="472"/>
                </a:lnTo>
                <a:lnTo>
                  <a:pt x="973" y="472"/>
                </a:lnTo>
                <a:cubicBezTo>
                  <a:pt x="965" y="452"/>
                  <a:pt x="958" y="432"/>
                  <a:pt x="948" y="414"/>
                </a:cubicBezTo>
                <a:lnTo>
                  <a:pt x="1102" y="260"/>
                </a:lnTo>
                <a:lnTo>
                  <a:pt x="928" y="88"/>
                </a:lnTo>
                <a:lnTo>
                  <a:pt x="770" y="244"/>
                </a:lnTo>
                <a:cubicBezTo>
                  <a:pt x="753" y="235"/>
                  <a:pt x="734" y="228"/>
                  <a:pt x="715" y="222"/>
                </a:cubicBezTo>
                <a:lnTo>
                  <a:pt x="715" y="0"/>
                </a:lnTo>
                <a:lnTo>
                  <a:pt x="472" y="0"/>
                </a:lnTo>
                <a:lnTo>
                  <a:pt x="472" y="222"/>
                </a:lnTo>
                <a:cubicBezTo>
                  <a:pt x="453" y="228"/>
                  <a:pt x="434" y="235"/>
                  <a:pt x="417" y="244"/>
                </a:cubicBezTo>
                <a:lnTo>
                  <a:pt x="260" y="88"/>
                </a:lnTo>
                <a:lnTo>
                  <a:pt x="88" y="260"/>
                </a:lnTo>
                <a:lnTo>
                  <a:pt x="242" y="414"/>
                </a:lnTo>
                <a:cubicBezTo>
                  <a:pt x="232" y="433"/>
                  <a:pt x="223" y="452"/>
                  <a:pt x="217" y="472"/>
                </a:cubicBezTo>
                <a:lnTo>
                  <a:pt x="0" y="472"/>
                </a:lnTo>
                <a:lnTo>
                  <a:pt x="0" y="715"/>
                </a:lnTo>
                <a:lnTo>
                  <a:pt x="209" y="715"/>
                </a:lnTo>
                <a:cubicBezTo>
                  <a:pt x="215" y="738"/>
                  <a:pt x="224" y="759"/>
                  <a:pt x="234" y="780"/>
                </a:cubicBezTo>
                <a:lnTo>
                  <a:pt x="88" y="928"/>
                </a:lnTo>
                <a:lnTo>
                  <a:pt x="260" y="1100"/>
                </a:lnTo>
                <a:lnTo>
                  <a:pt x="404" y="957"/>
                </a:lnTo>
                <a:cubicBezTo>
                  <a:pt x="425" y="968"/>
                  <a:pt x="448" y="978"/>
                  <a:pt x="471" y="985"/>
                </a:cubicBezTo>
                <a:lnTo>
                  <a:pt x="471" y="1188"/>
                </a:lnTo>
                <a:lnTo>
                  <a:pt x="715" y="1188"/>
                </a:lnTo>
                <a:lnTo>
                  <a:pt x="715" y="985"/>
                </a:lnTo>
                <a:cubicBezTo>
                  <a:pt x="739" y="978"/>
                  <a:pt x="762" y="968"/>
                  <a:pt x="783" y="957"/>
                </a:cubicBezTo>
                <a:lnTo>
                  <a:pt x="926" y="1100"/>
                </a:lnTo>
                <a:lnTo>
                  <a:pt x="1099" y="928"/>
                </a:lnTo>
                <a:lnTo>
                  <a:pt x="954" y="780"/>
                </a:lnTo>
                <a:cubicBezTo>
                  <a:pt x="964" y="760"/>
                  <a:pt x="973" y="738"/>
                  <a:pt x="979" y="715"/>
                </a:cubicBezTo>
                <a:lnTo>
                  <a:pt x="1188" y="715"/>
                </a:lnTo>
                <a:lnTo>
                  <a:pt x="1188" y="717"/>
                </a:lnTo>
                <a:close/>
                <a:moveTo>
                  <a:pt x="594" y="840"/>
                </a:moveTo>
                <a:cubicBezTo>
                  <a:pt x="464" y="840"/>
                  <a:pt x="358" y="734"/>
                  <a:pt x="358" y="604"/>
                </a:cubicBezTo>
                <a:cubicBezTo>
                  <a:pt x="358" y="474"/>
                  <a:pt x="464" y="368"/>
                  <a:pt x="594" y="368"/>
                </a:cubicBezTo>
                <a:cubicBezTo>
                  <a:pt x="725" y="368"/>
                  <a:pt x="830" y="474"/>
                  <a:pt x="830" y="604"/>
                </a:cubicBezTo>
                <a:cubicBezTo>
                  <a:pt x="830" y="734"/>
                  <a:pt x="725" y="840"/>
                  <a:pt x="594" y="840"/>
                </a:cubicBezTo>
                <a:close/>
                <a:moveTo>
                  <a:pt x="507" y="444"/>
                </a:moveTo>
                <a:lnTo>
                  <a:pt x="758" y="604"/>
                </a:lnTo>
                <a:lnTo>
                  <a:pt x="507" y="764"/>
                </a:lnTo>
                <a:lnTo>
                  <a:pt x="507" y="4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497BA-C3D8-45A5-A059-ECAE994C7E10}"/>
              </a:ext>
            </a:extLst>
          </p:cNvPr>
          <p:cNvGrpSpPr/>
          <p:nvPr/>
        </p:nvGrpSpPr>
        <p:grpSpPr>
          <a:xfrm>
            <a:off x="7646353" y="1123805"/>
            <a:ext cx="3125899" cy="541231"/>
            <a:chOff x="3083836" y="1191645"/>
            <a:chExt cx="3326954" cy="5760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EEEACA-9AA7-4A9C-BB90-E34129A3E47E}"/>
                </a:ext>
              </a:extLst>
            </p:cNvPr>
            <p:cNvGrpSpPr/>
            <p:nvPr/>
          </p:nvGrpSpPr>
          <p:grpSpPr>
            <a:xfrm>
              <a:off x="3083836" y="1191645"/>
              <a:ext cx="3326954" cy="576042"/>
              <a:chOff x="5412681" y="666750"/>
              <a:chExt cx="3807519" cy="647700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19574BD-AB13-475C-9A64-21A41418FE1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693463-24A0-4170-B5D9-2E997726F2AB}"/>
                  </a:ext>
                </a:extLst>
              </p:cNvPr>
              <p:cNvSpPr/>
              <p:nvPr/>
            </p:nvSpPr>
            <p:spPr>
              <a:xfrm>
                <a:off x="5446458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40C038-3EF2-466D-8BC7-7B2BFBC5D8F2}"/>
                </a:ext>
              </a:extLst>
            </p:cNvPr>
            <p:cNvGrpSpPr/>
            <p:nvPr/>
          </p:nvGrpSpPr>
          <p:grpSpPr>
            <a:xfrm>
              <a:off x="3119304" y="1257000"/>
              <a:ext cx="2803708" cy="425844"/>
              <a:chOff x="3119304" y="1257000"/>
              <a:chExt cx="2803708" cy="425844"/>
            </a:xfrm>
          </p:grpSpPr>
          <p:sp>
            <p:nvSpPr>
              <p:cNvPr id="58" name="TextBox 99">
                <a:extLst>
                  <a:ext uri="{FF2B5EF4-FFF2-40B4-BE49-F238E27FC236}">
                    <a16:creationId xmlns:a16="http://schemas.microsoft.com/office/drawing/2014/main" id="{F903FB3E-461E-46DB-AB29-F5020287B5D9}"/>
                  </a:ext>
                </a:extLst>
              </p:cNvPr>
              <p:cNvSpPr txBox="1"/>
              <p:nvPr/>
            </p:nvSpPr>
            <p:spPr>
              <a:xfrm>
                <a:off x="3722301" y="1257000"/>
                <a:ext cx="2200711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Master Admin</a:t>
                </a: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9D669391-BB4A-44FE-BFA2-4F3719DA4945}"/>
                  </a:ext>
                </a:extLst>
              </p:cNvPr>
              <p:cNvSpPr txBox="1"/>
              <p:nvPr/>
            </p:nvSpPr>
            <p:spPr>
              <a:xfrm>
                <a:off x="3119304" y="131603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>
            <a:off x="8143444" y="1851875"/>
            <a:ext cx="3144461" cy="541231"/>
            <a:chOff x="3612899" y="1966543"/>
            <a:chExt cx="3346710" cy="5760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902"/>
              <a:ext cx="3325000" cy="425844"/>
              <a:chOff x="3634609" y="2038902"/>
              <a:chExt cx="3325000" cy="425844"/>
            </a:xfrm>
          </p:grpSpPr>
          <p:sp>
            <p:nvSpPr>
              <p:cNvPr id="52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4116863" y="2038902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Entry Admin</a:t>
                </a:r>
              </a:p>
            </p:txBody>
          </p:sp>
          <p:sp>
            <p:nvSpPr>
              <p:cNvPr id="53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>
            <a:off x="8670965" y="2579944"/>
            <a:ext cx="3125899" cy="541231"/>
            <a:chOff x="4174350" y="2741441"/>
            <a:chExt cx="3326954" cy="5760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1"/>
              <a:ext cx="3326954" cy="576042"/>
              <a:chOff x="5412681" y="666750"/>
              <a:chExt cx="3807519" cy="647700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46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Library</a:t>
                </a:r>
              </a:p>
            </p:txBody>
          </p:sp>
          <p:sp>
            <p:nvSpPr>
              <p:cNvPr id="47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>
            <a:off x="8975308" y="3308014"/>
            <a:ext cx="3125899" cy="541231"/>
            <a:chOff x="4498268" y="3516339"/>
            <a:chExt cx="3326954" cy="576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76924"/>
              <a:ext cx="2772373" cy="425844"/>
              <a:chOff x="4531142" y="3576924"/>
              <a:chExt cx="2772373" cy="425844"/>
            </a:xfrm>
          </p:grpSpPr>
          <p:sp>
            <p:nvSpPr>
              <p:cNvPr id="40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148041" y="3576924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</p:txBody>
          </p:sp>
          <p:sp>
            <p:nvSpPr>
              <p:cNvPr id="41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>
            <a:off x="8670965" y="4036083"/>
            <a:ext cx="3358405" cy="541231"/>
            <a:chOff x="4174350" y="4291237"/>
            <a:chExt cx="3574415" cy="5760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213302" y="4366334"/>
              <a:ext cx="3535463" cy="425845"/>
              <a:chOff x="4213302" y="4366334"/>
              <a:chExt cx="3535463" cy="425845"/>
            </a:xfrm>
          </p:grpSpPr>
          <p:sp>
            <p:nvSpPr>
              <p:cNvPr id="34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713511" y="4366334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Course Assignment</a:t>
                </a:r>
              </a:p>
            </p:txBody>
          </p:sp>
          <p:sp>
            <p:nvSpPr>
              <p:cNvPr id="35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>
            <a:off x="8143444" y="4764153"/>
            <a:ext cx="3347441" cy="541231"/>
            <a:chOff x="3612899" y="5066135"/>
            <a:chExt cx="3562745" cy="5760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6016"/>
              <a:ext cx="3528679" cy="393086"/>
              <a:chOff x="3646965" y="5126016"/>
              <a:chExt cx="3528679" cy="393086"/>
            </a:xfrm>
          </p:grpSpPr>
          <p:sp>
            <p:nvSpPr>
              <p:cNvPr id="28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4205083" y="5126016"/>
                <a:ext cx="2970561" cy="39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</a:t>
                </a:r>
              </a:p>
            </p:txBody>
          </p:sp>
          <p:sp>
            <p:nvSpPr>
              <p:cNvPr id="29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 flipH="1">
            <a:off x="4885624" y="1896782"/>
            <a:ext cx="1611528" cy="3283920"/>
            <a:chOff x="1856590" y="2011617"/>
            <a:chExt cx="1715180" cy="349513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856590" y="2011617"/>
              <a:ext cx="1715180" cy="3495138"/>
              <a:chOff x="3107596" y="1085053"/>
              <a:chExt cx="2248175" cy="4500997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6" y="1085053"/>
                <a:ext cx="945675" cy="750237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7" cy="993394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4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6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6" y="4823282"/>
                <a:ext cx="981031" cy="762768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65" y="2644179"/>
                  <a:ext cx="1528998" cy="1530271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696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4" name="Rounded Rectangle 12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2" name="Rectangle 111"/>
          <p:cNvSpPr/>
          <p:nvPr/>
        </p:nvSpPr>
        <p:spPr>
          <a:xfrm>
            <a:off x="510888" y="65590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C6DC9EE-B714-416A-9065-2F600B756F37}"/>
              </a:ext>
            </a:extLst>
          </p:cNvPr>
          <p:cNvCxnSpPr/>
          <p:nvPr/>
        </p:nvCxnSpPr>
        <p:spPr>
          <a:xfrm flipV="1">
            <a:off x="8018289" y="2854793"/>
            <a:ext cx="309866" cy="174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 flipH="1">
            <a:off x="1669261" y="1859472"/>
            <a:ext cx="3125899" cy="541231"/>
            <a:chOff x="3612899" y="1966543"/>
            <a:chExt cx="3326954" cy="57604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264"/>
              <a:ext cx="3033462" cy="425844"/>
              <a:chOff x="3634609" y="2038264"/>
              <a:chExt cx="3033462" cy="425844"/>
            </a:xfrm>
          </p:grpSpPr>
          <p:sp>
            <p:nvSpPr>
              <p:cNvPr id="170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3825325" y="2038264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Student Info</a:t>
                </a:r>
              </a:p>
            </p:txBody>
          </p:sp>
          <p:sp>
            <p:nvSpPr>
              <p:cNvPr id="171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 flipH="1">
            <a:off x="1290287" y="2596807"/>
            <a:ext cx="3125900" cy="541231"/>
            <a:chOff x="4174350" y="2741440"/>
            <a:chExt cx="3326955" cy="576042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0"/>
              <a:ext cx="3326955" cy="576042"/>
              <a:chOff x="5412681" y="666749"/>
              <a:chExt cx="3807520" cy="64770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49"/>
                <a:ext cx="380752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177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Finance</a:t>
                </a:r>
              </a:p>
            </p:txBody>
          </p:sp>
          <p:sp>
            <p:nvSpPr>
              <p:cNvPr id="178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 flipH="1">
            <a:off x="1246305" y="3354518"/>
            <a:ext cx="3125899" cy="541231"/>
            <a:chOff x="4498268" y="3516339"/>
            <a:chExt cx="3326954" cy="5760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67546"/>
              <a:ext cx="3012847" cy="425844"/>
              <a:chOff x="4531142" y="3567546"/>
              <a:chExt cx="3012847" cy="425844"/>
            </a:xfrm>
          </p:grpSpPr>
          <p:sp>
            <p:nvSpPr>
              <p:cNvPr id="184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388515" y="3567546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Scholarship</a:t>
                </a:r>
              </a:p>
            </p:txBody>
          </p:sp>
          <p:sp>
            <p:nvSpPr>
              <p:cNvPr id="185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 flipH="1">
            <a:off x="1435644" y="4168764"/>
            <a:ext cx="3125899" cy="541231"/>
            <a:chOff x="4174350" y="4291237"/>
            <a:chExt cx="3326954" cy="57604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174351" y="4351306"/>
              <a:ext cx="3035254" cy="425845"/>
              <a:chOff x="4174351" y="4351306"/>
              <a:chExt cx="3035254" cy="425845"/>
            </a:xfrm>
          </p:grpSpPr>
          <p:sp>
            <p:nvSpPr>
              <p:cNvPr id="191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174351" y="4351306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Complain</a:t>
                </a:r>
              </a:p>
            </p:txBody>
          </p:sp>
          <p:sp>
            <p:nvSpPr>
              <p:cNvPr id="192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 flipH="1">
            <a:off x="1935068" y="4934376"/>
            <a:ext cx="3125899" cy="541231"/>
            <a:chOff x="3612899" y="5066135"/>
            <a:chExt cx="3326954" cy="57604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5460"/>
              <a:ext cx="3034434" cy="404936"/>
              <a:chOff x="3646965" y="5125460"/>
              <a:chExt cx="3034434" cy="404936"/>
            </a:xfrm>
          </p:grpSpPr>
          <p:sp>
            <p:nvSpPr>
              <p:cNvPr id="205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3710838" y="5125460"/>
                <a:ext cx="2970561" cy="39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</a:p>
            </p:txBody>
          </p:sp>
          <p:sp>
            <p:nvSpPr>
              <p:cNvPr id="206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 flipH="1">
            <a:off x="5060964" y="4879653"/>
            <a:ext cx="497127" cy="325338"/>
            <a:chOff x="5078922" y="5098256"/>
            <a:chExt cx="529101" cy="34626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5355964" y="5354156"/>
              <a:ext cx="252059" cy="903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 flipH="1">
            <a:off x="4561544" y="4290681"/>
            <a:ext cx="517470" cy="152247"/>
            <a:chOff x="5569460" y="4417219"/>
            <a:chExt cx="550754" cy="1620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>
              <a:endCxn id="193" idx="1"/>
            </p:cNvCxnSpPr>
            <p:nvPr/>
          </p:nvCxnSpPr>
          <p:spPr>
            <a:xfrm flipV="1">
              <a:off x="5979023" y="4575482"/>
              <a:ext cx="141191" cy="37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>
            <a:stCxn id="186" idx="1"/>
          </p:cNvCxnSpPr>
          <p:nvPr/>
        </p:nvCxnSpPr>
        <p:spPr>
          <a:xfrm flipV="1">
            <a:off x="4372204" y="3607052"/>
            <a:ext cx="513420" cy="180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416189" y="2867425"/>
            <a:ext cx="553776" cy="148015"/>
            <a:chOff x="5129561" y="2372909"/>
            <a:chExt cx="589395" cy="157535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129561" y="2374130"/>
              <a:ext cx="227541" cy="1563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9" idx="1"/>
            </p:cNvCxnSpPr>
            <p:nvPr/>
          </p:nvCxnSpPr>
          <p:spPr>
            <a:xfrm flipV="1">
              <a:off x="5357100" y="2372909"/>
              <a:ext cx="361856" cy="2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795161" y="2084602"/>
            <a:ext cx="722467" cy="147174"/>
            <a:chOff x="5078922" y="2254564"/>
            <a:chExt cx="768936" cy="15664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5331252" y="2254564"/>
              <a:ext cx="516606" cy="484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67A7064-0B5E-47BB-DFB7-79A67C7C155A}"/>
              </a:ext>
            </a:extLst>
          </p:cNvPr>
          <p:cNvSpPr/>
          <p:nvPr/>
        </p:nvSpPr>
        <p:spPr>
          <a:xfrm>
            <a:off x="8615700" y="2463886"/>
            <a:ext cx="3226563" cy="8100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888" y="655903"/>
            <a:ext cx="17896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Library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536700"/>
            <a:ext cx="7639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Librarian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 New 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Approve/Decline Borrow Book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Approve/Decline New Book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Issue Fine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Term Final 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888" y="3771714"/>
            <a:ext cx="763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Student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 New Book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Borrow Book Request</a:t>
            </a:r>
          </a:p>
        </p:txBody>
      </p:sp>
    </p:spTree>
    <p:extLst>
      <p:ext uri="{BB962C8B-B14F-4D97-AF65-F5344CB8AC3E}">
        <p14:creationId xmlns:p14="http://schemas.microsoft.com/office/powerpoint/2010/main" val="158057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969762-9D7F-14FC-4DA9-834F51CF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48" y="359941"/>
            <a:ext cx="10681503" cy="649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2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17EFB99-EE5F-E836-3DB8-F2F528D1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5976"/>
            <a:ext cx="12192000" cy="62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26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/>
          <p:nvPr/>
        </p:nvCxnSpPr>
        <p:spPr>
          <a:xfrm>
            <a:off x="8055664" y="3578629"/>
            <a:ext cx="9809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3F26A-EED4-4DAF-888C-BFCB875BC481}"/>
              </a:ext>
            </a:extLst>
          </p:cNvPr>
          <p:cNvGrpSpPr/>
          <p:nvPr/>
        </p:nvGrpSpPr>
        <p:grpSpPr>
          <a:xfrm>
            <a:off x="6905419" y="1394420"/>
            <a:ext cx="794993" cy="567432"/>
            <a:chOff x="4409791" y="1479666"/>
            <a:chExt cx="846125" cy="6039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94E077-D1C3-4770-8CFA-27A3E07CDD87}"/>
                </a:ext>
              </a:extLst>
            </p:cNvPr>
            <p:cNvCxnSpPr/>
            <p:nvPr/>
          </p:nvCxnSpPr>
          <p:spPr>
            <a:xfrm flipV="1">
              <a:off x="4409791" y="1479666"/>
              <a:ext cx="270125" cy="6039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Pr/>
            <p:nvPr/>
          </p:nvCxnSpPr>
          <p:spPr>
            <a:xfrm>
              <a:off x="4679916" y="1479666"/>
              <a:ext cx="57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>
            <a:off x="7534102" y="2122490"/>
            <a:ext cx="913593" cy="147174"/>
            <a:chOff x="5078922" y="2254564"/>
            <a:chExt cx="972355" cy="1566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/>
            <p:nvPr/>
          </p:nvCxnSpPr>
          <p:spPr>
            <a:xfrm>
              <a:off x="5331253" y="2254564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34AA0-4D38-4CAB-8E9E-CA4809F6C919}"/>
              </a:ext>
            </a:extLst>
          </p:cNvPr>
          <p:cNvGrpSpPr/>
          <p:nvPr/>
        </p:nvGrpSpPr>
        <p:grpSpPr>
          <a:xfrm>
            <a:off x="8338750" y="2850565"/>
            <a:ext cx="1545835" cy="255517"/>
            <a:chOff x="5935325" y="3029462"/>
            <a:chExt cx="1645263" cy="2719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0C8A22-394D-41E8-A9D0-A5684F64A806}"/>
                </a:ext>
              </a:extLst>
            </p:cNvPr>
            <p:cNvCxnSpPr>
              <a:stCxn id="94" idx="2"/>
            </p:cNvCxnSpPr>
            <p:nvPr/>
          </p:nvCxnSpPr>
          <p:spPr>
            <a:xfrm flipV="1">
              <a:off x="7272446" y="3089835"/>
              <a:ext cx="308142" cy="211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A18D73-E2D3-40FC-ACBA-0DBC70D04103}"/>
                </a:ext>
              </a:extLst>
            </p:cNvPr>
            <p:cNvCxnSpPr/>
            <p:nvPr/>
          </p:nvCxnSpPr>
          <p:spPr>
            <a:xfrm>
              <a:off x="5935325" y="3029462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>
            <a:off x="7994995" y="4154451"/>
            <a:ext cx="738520" cy="152247"/>
            <a:chOff x="5569460" y="4417219"/>
            <a:chExt cx="786022" cy="16203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/>
            <p:nvPr/>
          </p:nvCxnSpPr>
          <p:spPr>
            <a:xfrm>
              <a:off x="5979024" y="4579258"/>
              <a:ext cx="37645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>
            <a:off x="7534108" y="4794332"/>
            <a:ext cx="671894" cy="240436"/>
            <a:chOff x="5078922" y="5098256"/>
            <a:chExt cx="715109" cy="2559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/>
            <p:nvPr/>
          </p:nvCxnSpPr>
          <p:spPr>
            <a:xfrm>
              <a:off x="5355964" y="5354156"/>
              <a:ext cx="4380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>
            <a:off x="4878237" y="1894134"/>
            <a:ext cx="3226564" cy="3284099"/>
            <a:chOff x="137678" y="2011521"/>
            <a:chExt cx="3434093" cy="34953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37678" y="2011521"/>
              <a:ext cx="3434093" cy="3495328"/>
              <a:chOff x="854529" y="1084930"/>
              <a:chExt cx="4501242" cy="45012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F45E71-E518-47E2-A631-79EAE7B9BE7F}"/>
                  </a:ext>
                </a:extLst>
              </p:cNvPr>
              <p:cNvSpPr/>
              <p:nvPr/>
            </p:nvSpPr>
            <p:spPr>
              <a:xfrm>
                <a:off x="854529" y="1084930"/>
                <a:ext cx="4501241" cy="45012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5" y="1085054"/>
                <a:ext cx="945675" cy="750238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8" cy="993395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3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5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5" y="4823282"/>
                <a:ext cx="981031" cy="762767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4DC900-2D3E-43AE-86B0-18E185075354}"/>
                  </a:ext>
                </a:extLst>
              </p:cNvPr>
              <p:cNvSpPr/>
              <p:nvPr/>
            </p:nvSpPr>
            <p:spPr>
              <a:xfrm>
                <a:off x="1449521" y="1679922"/>
                <a:ext cx="3311258" cy="3311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79" y="2644177"/>
                  <a:ext cx="1528998" cy="1530276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700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60121499-1332-4995-AFF7-6EAF4D36679C}"/>
              </a:ext>
            </a:extLst>
          </p:cNvPr>
          <p:cNvSpPr>
            <a:spLocks noEditPoints="1"/>
          </p:cNvSpPr>
          <p:nvPr/>
        </p:nvSpPr>
        <p:spPr bwMode="auto">
          <a:xfrm>
            <a:off x="5913050" y="2861797"/>
            <a:ext cx="1234206" cy="1231605"/>
          </a:xfrm>
          <a:custGeom>
            <a:avLst/>
            <a:gdLst>
              <a:gd name="T0" fmla="*/ 1188 w 1188"/>
              <a:gd name="T1" fmla="*/ 717 h 1188"/>
              <a:gd name="T2" fmla="*/ 1188 w 1188"/>
              <a:gd name="T3" fmla="*/ 472 h 1188"/>
              <a:gd name="T4" fmla="*/ 973 w 1188"/>
              <a:gd name="T5" fmla="*/ 472 h 1188"/>
              <a:gd name="T6" fmla="*/ 948 w 1188"/>
              <a:gd name="T7" fmla="*/ 414 h 1188"/>
              <a:gd name="T8" fmla="*/ 1102 w 1188"/>
              <a:gd name="T9" fmla="*/ 260 h 1188"/>
              <a:gd name="T10" fmla="*/ 928 w 1188"/>
              <a:gd name="T11" fmla="*/ 88 h 1188"/>
              <a:gd name="T12" fmla="*/ 770 w 1188"/>
              <a:gd name="T13" fmla="*/ 244 h 1188"/>
              <a:gd name="T14" fmla="*/ 715 w 1188"/>
              <a:gd name="T15" fmla="*/ 222 h 1188"/>
              <a:gd name="T16" fmla="*/ 715 w 1188"/>
              <a:gd name="T17" fmla="*/ 0 h 1188"/>
              <a:gd name="T18" fmla="*/ 472 w 1188"/>
              <a:gd name="T19" fmla="*/ 0 h 1188"/>
              <a:gd name="T20" fmla="*/ 472 w 1188"/>
              <a:gd name="T21" fmla="*/ 222 h 1188"/>
              <a:gd name="T22" fmla="*/ 417 w 1188"/>
              <a:gd name="T23" fmla="*/ 244 h 1188"/>
              <a:gd name="T24" fmla="*/ 260 w 1188"/>
              <a:gd name="T25" fmla="*/ 88 h 1188"/>
              <a:gd name="T26" fmla="*/ 88 w 1188"/>
              <a:gd name="T27" fmla="*/ 260 h 1188"/>
              <a:gd name="T28" fmla="*/ 242 w 1188"/>
              <a:gd name="T29" fmla="*/ 414 h 1188"/>
              <a:gd name="T30" fmla="*/ 217 w 1188"/>
              <a:gd name="T31" fmla="*/ 472 h 1188"/>
              <a:gd name="T32" fmla="*/ 0 w 1188"/>
              <a:gd name="T33" fmla="*/ 472 h 1188"/>
              <a:gd name="T34" fmla="*/ 0 w 1188"/>
              <a:gd name="T35" fmla="*/ 715 h 1188"/>
              <a:gd name="T36" fmla="*/ 209 w 1188"/>
              <a:gd name="T37" fmla="*/ 715 h 1188"/>
              <a:gd name="T38" fmla="*/ 234 w 1188"/>
              <a:gd name="T39" fmla="*/ 780 h 1188"/>
              <a:gd name="T40" fmla="*/ 88 w 1188"/>
              <a:gd name="T41" fmla="*/ 928 h 1188"/>
              <a:gd name="T42" fmla="*/ 260 w 1188"/>
              <a:gd name="T43" fmla="*/ 1100 h 1188"/>
              <a:gd name="T44" fmla="*/ 404 w 1188"/>
              <a:gd name="T45" fmla="*/ 957 h 1188"/>
              <a:gd name="T46" fmla="*/ 471 w 1188"/>
              <a:gd name="T47" fmla="*/ 985 h 1188"/>
              <a:gd name="T48" fmla="*/ 471 w 1188"/>
              <a:gd name="T49" fmla="*/ 1188 h 1188"/>
              <a:gd name="T50" fmla="*/ 715 w 1188"/>
              <a:gd name="T51" fmla="*/ 1188 h 1188"/>
              <a:gd name="T52" fmla="*/ 715 w 1188"/>
              <a:gd name="T53" fmla="*/ 985 h 1188"/>
              <a:gd name="T54" fmla="*/ 783 w 1188"/>
              <a:gd name="T55" fmla="*/ 957 h 1188"/>
              <a:gd name="T56" fmla="*/ 926 w 1188"/>
              <a:gd name="T57" fmla="*/ 1100 h 1188"/>
              <a:gd name="T58" fmla="*/ 1099 w 1188"/>
              <a:gd name="T59" fmla="*/ 928 h 1188"/>
              <a:gd name="T60" fmla="*/ 954 w 1188"/>
              <a:gd name="T61" fmla="*/ 780 h 1188"/>
              <a:gd name="T62" fmla="*/ 979 w 1188"/>
              <a:gd name="T63" fmla="*/ 715 h 1188"/>
              <a:gd name="T64" fmla="*/ 1188 w 1188"/>
              <a:gd name="T65" fmla="*/ 715 h 1188"/>
              <a:gd name="T66" fmla="*/ 1188 w 1188"/>
              <a:gd name="T67" fmla="*/ 717 h 1188"/>
              <a:gd name="T68" fmla="*/ 594 w 1188"/>
              <a:gd name="T69" fmla="*/ 840 h 1188"/>
              <a:gd name="T70" fmla="*/ 358 w 1188"/>
              <a:gd name="T71" fmla="*/ 604 h 1188"/>
              <a:gd name="T72" fmla="*/ 594 w 1188"/>
              <a:gd name="T73" fmla="*/ 368 h 1188"/>
              <a:gd name="T74" fmla="*/ 830 w 1188"/>
              <a:gd name="T75" fmla="*/ 604 h 1188"/>
              <a:gd name="T76" fmla="*/ 594 w 1188"/>
              <a:gd name="T77" fmla="*/ 840 h 1188"/>
              <a:gd name="T78" fmla="*/ 507 w 1188"/>
              <a:gd name="T79" fmla="*/ 444 h 1188"/>
              <a:gd name="T80" fmla="*/ 758 w 1188"/>
              <a:gd name="T81" fmla="*/ 604 h 1188"/>
              <a:gd name="T82" fmla="*/ 507 w 1188"/>
              <a:gd name="T83" fmla="*/ 764 h 1188"/>
              <a:gd name="T84" fmla="*/ 507 w 1188"/>
              <a:gd name="T85" fmla="*/ 444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88" h="1188">
                <a:moveTo>
                  <a:pt x="1188" y="717"/>
                </a:moveTo>
                <a:lnTo>
                  <a:pt x="1188" y="472"/>
                </a:lnTo>
                <a:lnTo>
                  <a:pt x="973" y="472"/>
                </a:lnTo>
                <a:cubicBezTo>
                  <a:pt x="965" y="452"/>
                  <a:pt x="958" y="432"/>
                  <a:pt x="948" y="414"/>
                </a:cubicBezTo>
                <a:lnTo>
                  <a:pt x="1102" y="260"/>
                </a:lnTo>
                <a:lnTo>
                  <a:pt x="928" y="88"/>
                </a:lnTo>
                <a:lnTo>
                  <a:pt x="770" y="244"/>
                </a:lnTo>
                <a:cubicBezTo>
                  <a:pt x="753" y="235"/>
                  <a:pt x="734" y="228"/>
                  <a:pt x="715" y="222"/>
                </a:cubicBezTo>
                <a:lnTo>
                  <a:pt x="715" y="0"/>
                </a:lnTo>
                <a:lnTo>
                  <a:pt x="472" y="0"/>
                </a:lnTo>
                <a:lnTo>
                  <a:pt x="472" y="222"/>
                </a:lnTo>
                <a:cubicBezTo>
                  <a:pt x="453" y="228"/>
                  <a:pt x="434" y="235"/>
                  <a:pt x="417" y="244"/>
                </a:cubicBezTo>
                <a:lnTo>
                  <a:pt x="260" y="88"/>
                </a:lnTo>
                <a:lnTo>
                  <a:pt x="88" y="260"/>
                </a:lnTo>
                <a:lnTo>
                  <a:pt x="242" y="414"/>
                </a:lnTo>
                <a:cubicBezTo>
                  <a:pt x="232" y="433"/>
                  <a:pt x="223" y="452"/>
                  <a:pt x="217" y="472"/>
                </a:cubicBezTo>
                <a:lnTo>
                  <a:pt x="0" y="472"/>
                </a:lnTo>
                <a:lnTo>
                  <a:pt x="0" y="715"/>
                </a:lnTo>
                <a:lnTo>
                  <a:pt x="209" y="715"/>
                </a:lnTo>
                <a:cubicBezTo>
                  <a:pt x="215" y="738"/>
                  <a:pt x="224" y="759"/>
                  <a:pt x="234" y="780"/>
                </a:cubicBezTo>
                <a:lnTo>
                  <a:pt x="88" y="928"/>
                </a:lnTo>
                <a:lnTo>
                  <a:pt x="260" y="1100"/>
                </a:lnTo>
                <a:lnTo>
                  <a:pt x="404" y="957"/>
                </a:lnTo>
                <a:cubicBezTo>
                  <a:pt x="425" y="968"/>
                  <a:pt x="448" y="978"/>
                  <a:pt x="471" y="985"/>
                </a:cubicBezTo>
                <a:lnTo>
                  <a:pt x="471" y="1188"/>
                </a:lnTo>
                <a:lnTo>
                  <a:pt x="715" y="1188"/>
                </a:lnTo>
                <a:lnTo>
                  <a:pt x="715" y="985"/>
                </a:lnTo>
                <a:cubicBezTo>
                  <a:pt x="739" y="978"/>
                  <a:pt x="762" y="968"/>
                  <a:pt x="783" y="957"/>
                </a:cubicBezTo>
                <a:lnTo>
                  <a:pt x="926" y="1100"/>
                </a:lnTo>
                <a:lnTo>
                  <a:pt x="1099" y="928"/>
                </a:lnTo>
                <a:lnTo>
                  <a:pt x="954" y="780"/>
                </a:lnTo>
                <a:cubicBezTo>
                  <a:pt x="964" y="760"/>
                  <a:pt x="973" y="738"/>
                  <a:pt x="979" y="715"/>
                </a:cubicBezTo>
                <a:lnTo>
                  <a:pt x="1188" y="715"/>
                </a:lnTo>
                <a:lnTo>
                  <a:pt x="1188" y="717"/>
                </a:lnTo>
                <a:close/>
                <a:moveTo>
                  <a:pt x="594" y="840"/>
                </a:moveTo>
                <a:cubicBezTo>
                  <a:pt x="464" y="840"/>
                  <a:pt x="358" y="734"/>
                  <a:pt x="358" y="604"/>
                </a:cubicBezTo>
                <a:cubicBezTo>
                  <a:pt x="358" y="474"/>
                  <a:pt x="464" y="368"/>
                  <a:pt x="594" y="368"/>
                </a:cubicBezTo>
                <a:cubicBezTo>
                  <a:pt x="725" y="368"/>
                  <a:pt x="830" y="474"/>
                  <a:pt x="830" y="604"/>
                </a:cubicBezTo>
                <a:cubicBezTo>
                  <a:pt x="830" y="734"/>
                  <a:pt x="725" y="840"/>
                  <a:pt x="594" y="840"/>
                </a:cubicBezTo>
                <a:close/>
                <a:moveTo>
                  <a:pt x="507" y="444"/>
                </a:moveTo>
                <a:lnTo>
                  <a:pt x="758" y="604"/>
                </a:lnTo>
                <a:lnTo>
                  <a:pt x="507" y="764"/>
                </a:lnTo>
                <a:lnTo>
                  <a:pt x="507" y="4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497BA-C3D8-45A5-A059-ECAE994C7E10}"/>
              </a:ext>
            </a:extLst>
          </p:cNvPr>
          <p:cNvGrpSpPr/>
          <p:nvPr/>
        </p:nvGrpSpPr>
        <p:grpSpPr>
          <a:xfrm>
            <a:off x="7646353" y="1123805"/>
            <a:ext cx="3125899" cy="541231"/>
            <a:chOff x="3083836" y="1191645"/>
            <a:chExt cx="3326954" cy="5760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EEEACA-9AA7-4A9C-BB90-E34129A3E47E}"/>
                </a:ext>
              </a:extLst>
            </p:cNvPr>
            <p:cNvGrpSpPr/>
            <p:nvPr/>
          </p:nvGrpSpPr>
          <p:grpSpPr>
            <a:xfrm>
              <a:off x="3083836" y="1191645"/>
              <a:ext cx="3326954" cy="576042"/>
              <a:chOff x="5412681" y="666750"/>
              <a:chExt cx="3807519" cy="647700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19574BD-AB13-475C-9A64-21A41418FE1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693463-24A0-4170-B5D9-2E997726F2AB}"/>
                  </a:ext>
                </a:extLst>
              </p:cNvPr>
              <p:cNvSpPr/>
              <p:nvPr/>
            </p:nvSpPr>
            <p:spPr>
              <a:xfrm>
                <a:off x="5446458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40C038-3EF2-466D-8BC7-7B2BFBC5D8F2}"/>
                </a:ext>
              </a:extLst>
            </p:cNvPr>
            <p:cNvGrpSpPr/>
            <p:nvPr/>
          </p:nvGrpSpPr>
          <p:grpSpPr>
            <a:xfrm>
              <a:off x="3119304" y="1257000"/>
              <a:ext cx="2803708" cy="425844"/>
              <a:chOff x="3119304" y="1257000"/>
              <a:chExt cx="2803708" cy="425844"/>
            </a:xfrm>
          </p:grpSpPr>
          <p:sp>
            <p:nvSpPr>
              <p:cNvPr id="58" name="TextBox 99">
                <a:extLst>
                  <a:ext uri="{FF2B5EF4-FFF2-40B4-BE49-F238E27FC236}">
                    <a16:creationId xmlns:a16="http://schemas.microsoft.com/office/drawing/2014/main" id="{F903FB3E-461E-46DB-AB29-F5020287B5D9}"/>
                  </a:ext>
                </a:extLst>
              </p:cNvPr>
              <p:cNvSpPr txBox="1"/>
              <p:nvPr/>
            </p:nvSpPr>
            <p:spPr>
              <a:xfrm>
                <a:off x="3722301" y="1257000"/>
                <a:ext cx="2200711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Master Admin</a:t>
                </a: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9D669391-BB4A-44FE-BFA2-4F3719DA4945}"/>
                  </a:ext>
                </a:extLst>
              </p:cNvPr>
              <p:cNvSpPr txBox="1"/>
              <p:nvPr/>
            </p:nvSpPr>
            <p:spPr>
              <a:xfrm>
                <a:off x="3119304" y="131603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>
            <a:off x="8143444" y="1851875"/>
            <a:ext cx="3144461" cy="541231"/>
            <a:chOff x="3612899" y="1966543"/>
            <a:chExt cx="3346710" cy="5760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902"/>
              <a:ext cx="3325000" cy="425844"/>
              <a:chOff x="3634609" y="2038902"/>
              <a:chExt cx="3325000" cy="425844"/>
            </a:xfrm>
          </p:grpSpPr>
          <p:sp>
            <p:nvSpPr>
              <p:cNvPr id="52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4116863" y="2038902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Entry Admin</a:t>
                </a:r>
              </a:p>
            </p:txBody>
          </p:sp>
          <p:sp>
            <p:nvSpPr>
              <p:cNvPr id="53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>
            <a:off x="8670965" y="2579944"/>
            <a:ext cx="3125899" cy="541231"/>
            <a:chOff x="4174350" y="2741441"/>
            <a:chExt cx="3326954" cy="5760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1"/>
              <a:ext cx="3326954" cy="576042"/>
              <a:chOff x="5412681" y="666750"/>
              <a:chExt cx="3807519" cy="647700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46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Library</a:t>
                </a:r>
              </a:p>
            </p:txBody>
          </p:sp>
          <p:sp>
            <p:nvSpPr>
              <p:cNvPr id="47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>
            <a:off x="8975308" y="3308014"/>
            <a:ext cx="3125899" cy="541231"/>
            <a:chOff x="4498268" y="3516339"/>
            <a:chExt cx="3326954" cy="576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76924"/>
              <a:ext cx="2772373" cy="425844"/>
              <a:chOff x="4531142" y="3576924"/>
              <a:chExt cx="2772373" cy="425844"/>
            </a:xfrm>
          </p:grpSpPr>
          <p:sp>
            <p:nvSpPr>
              <p:cNvPr id="40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148041" y="3576924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</p:txBody>
          </p:sp>
          <p:sp>
            <p:nvSpPr>
              <p:cNvPr id="41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>
            <a:off x="8670965" y="4036083"/>
            <a:ext cx="3358405" cy="541231"/>
            <a:chOff x="4174350" y="4291237"/>
            <a:chExt cx="3574415" cy="5760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213302" y="4366334"/>
              <a:ext cx="3535463" cy="425845"/>
              <a:chOff x="4213302" y="4366334"/>
              <a:chExt cx="3535463" cy="425845"/>
            </a:xfrm>
          </p:grpSpPr>
          <p:sp>
            <p:nvSpPr>
              <p:cNvPr id="34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713511" y="4366334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Course Assignment</a:t>
                </a:r>
              </a:p>
            </p:txBody>
          </p:sp>
          <p:sp>
            <p:nvSpPr>
              <p:cNvPr id="35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>
            <a:off x="8143444" y="4764153"/>
            <a:ext cx="3347441" cy="541231"/>
            <a:chOff x="3612899" y="5066135"/>
            <a:chExt cx="3562745" cy="5760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6016"/>
              <a:ext cx="3528679" cy="393086"/>
              <a:chOff x="3646965" y="5126016"/>
              <a:chExt cx="3528679" cy="393086"/>
            </a:xfrm>
          </p:grpSpPr>
          <p:sp>
            <p:nvSpPr>
              <p:cNvPr id="28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4205083" y="5126016"/>
                <a:ext cx="2970561" cy="39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</a:t>
                </a:r>
              </a:p>
            </p:txBody>
          </p:sp>
          <p:sp>
            <p:nvSpPr>
              <p:cNvPr id="29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 flipH="1">
            <a:off x="4885624" y="1896782"/>
            <a:ext cx="1611528" cy="3283920"/>
            <a:chOff x="1856590" y="2011617"/>
            <a:chExt cx="1715180" cy="349513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856590" y="2011617"/>
              <a:ext cx="1715180" cy="3495138"/>
              <a:chOff x="3107596" y="1085053"/>
              <a:chExt cx="2248175" cy="4500997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6" y="1085053"/>
                <a:ext cx="945675" cy="750237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7" cy="993394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4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6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6" y="4823282"/>
                <a:ext cx="981031" cy="762768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65" y="2644179"/>
                  <a:ext cx="1528998" cy="1530271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696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4" name="Rounded Rectangle 12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2" name="Rectangle 111"/>
          <p:cNvSpPr/>
          <p:nvPr/>
        </p:nvSpPr>
        <p:spPr>
          <a:xfrm>
            <a:off x="510888" y="65590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C6DC9EE-B714-416A-9065-2F600B756F37}"/>
              </a:ext>
            </a:extLst>
          </p:cNvPr>
          <p:cNvCxnSpPr/>
          <p:nvPr/>
        </p:nvCxnSpPr>
        <p:spPr>
          <a:xfrm flipV="1">
            <a:off x="8018289" y="2854793"/>
            <a:ext cx="309866" cy="174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 flipH="1">
            <a:off x="1669261" y="1859472"/>
            <a:ext cx="3125899" cy="541231"/>
            <a:chOff x="3612899" y="1966543"/>
            <a:chExt cx="3326954" cy="57604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264"/>
              <a:ext cx="3033462" cy="425844"/>
              <a:chOff x="3634609" y="2038264"/>
              <a:chExt cx="3033462" cy="425844"/>
            </a:xfrm>
          </p:grpSpPr>
          <p:sp>
            <p:nvSpPr>
              <p:cNvPr id="170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3825325" y="2038264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Student Info</a:t>
                </a:r>
              </a:p>
            </p:txBody>
          </p:sp>
          <p:sp>
            <p:nvSpPr>
              <p:cNvPr id="171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 flipH="1">
            <a:off x="1290287" y="2596807"/>
            <a:ext cx="3125900" cy="541231"/>
            <a:chOff x="4174350" y="2741440"/>
            <a:chExt cx="3326955" cy="576042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0"/>
              <a:ext cx="3326955" cy="576042"/>
              <a:chOff x="5412681" y="666749"/>
              <a:chExt cx="3807520" cy="64770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49"/>
                <a:ext cx="380752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177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Finance</a:t>
                </a:r>
              </a:p>
            </p:txBody>
          </p:sp>
          <p:sp>
            <p:nvSpPr>
              <p:cNvPr id="178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 flipH="1">
            <a:off x="1246305" y="3354518"/>
            <a:ext cx="3125899" cy="541231"/>
            <a:chOff x="4498268" y="3516339"/>
            <a:chExt cx="3326954" cy="5760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67546"/>
              <a:ext cx="3012847" cy="425844"/>
              <a:chOff x="4531142" y="3567546"/>
              <a:chExt cx="3012847" cy="425844"/>
            </a:xfrm>
          </p:grpSpPr>
          <p:sp>
            <p:nvSpPr>
              <p:cNvPr id="184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388515" y="3567546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Scholarship</a:t>
                </a:r>
              </a:p>
            </p:txBody>
          </p:sp>
          <p:sp>
            <p:nvSpPr>
              <p:cNvPr id="185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 flipH="1">
            <a:off x="1435644" y="4168764"/>
            <a:ext cx="3125899" cy="541231"/>
            <a:chOff x="4174350" y="4291237"/>
            <a:chExt cx="3326954" cy="57604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174351" y="4351306"/>
              <a:ext cx="3035254" cy="425845"/>
              <a:chOff x="4174351" y="4351306"/>
              <a:chExt cx="3035254" cy="425845"/>
            </a:xfrm>
          </p:grpSpPr>
          <p:sp>
            <p:nvSpPr>
              <p:cNvPr id="191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174351" y="4351306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Complain</a:t>
                </a:r>
              </a:p>
            </p:txBody>
          </p:sp>
          <p:sp>
            <p:nvSpPr>
              <p:cNvPr id="192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 flipH="1">
            <a:off x="1935068" y="4934376"/>
            <a:ext cx="3125899" cy="541231"/>
            <a:chOff x="3612899" y="5066135"/>
            <a:chExt cx="3326954" cy="57604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5460"/>
              <a:ext cx="3034434" cy="404936"/>
              <a:chOff x="3646965" y="5125460"/>
              <a:chExt cx="3034434" cy="404936"/>
            </a:xfrm>
          </p:grpSpPr>
          <p:sp>
            <p:nvSpPr>
              <p:cNvPr id="205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3710838" y="5125460"/>
                <a:ext cx="2970561" cy="39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</a:p>
            </p:txBody>
          </p:sp>
          <p:sp>
            <p:nvSpPr>
              <p:cNvPr id="206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 flipH="1">
            <a:off x="5060964" y="4879653"/>
            <a:ext cx="497127" cy="325338"/>
            <a:chOff x="5078922" y="5098256"/>
            <a:chExt cx="529101" cy="34626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5355964" y="5354156"/>
              <a:ext cx="252059" cy="903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 flipH="1">
            <a:off x="4561544" y="4290681"/>
            <a:ext cx="517470" cy="152247"/>
            <a:chOff x="5569460" y="4417219"/>
            <a:chExt cx="550754" cy="1620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>
              <a:endCxn id="193" idx="1"/>
            </p:cNvCxnSpPr>
            <p:nvPr/>
          </p:nvCxnSpPr>
          <p:spPr>
            <a:xfrm flipV="1">
              <a:off x="5979023" y="4575482"/>
              <a:ext cx="141191" cy="37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>
            <a:stCxn id="186" idx="1"/>
          </p:cNvCxnSpPr>
          <p:nvPr/>
        </p:nvCxnSpPr>
        <p:spPr>
          <a:xfrm flipV="1">
            <a:off x="4372204" y="3607052"/>
            <a:ext cx="513420" cy="180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416189" y="2867425"/>
            <a:ext cx="553776" cy="148015"/>
            <a:chOff x="5129561" y="2372909"/>
            <a:chExt cx="589395" cy="157535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129561" y="2374130"/>
              <a:ext cx="227541" cy="1563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9" idx="1"/>
            </p:cNvCxnSpPr>
            <p:nvPr/>
          </p:nvCxnSpPr>
          <p:spPr>
            <a:xfrm flipV="1">
              <a:off x="5357100" y="2372909"/>
              <a:ext cx="361856" cy="2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795161" y="2084602"/>
            <a:ext cx="722467" cy="147174"/>
            <a:chOff x="5078922" y="2254564"/>
            <a:chExt cx="768936" cy="15664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5331252" y="2254564"/>
              <a:ext cx="516606" cy="484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F8DB957-3948-53F1-5B40-D7D08F00AAAF}"/>
              </a:ext>
            </a:extLst>
          </p:cNvPr>
          <p:cNvSpPr/>
          <p:nvPr/>
        </p:nvSpPr>
        <p:spPr>
          <a:xfrm>
            <a:off x="8923604" y="3163690"/>
            <a:ext cx="3226563" cy="8100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8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888" y="655903"/>
            <a:ext cx="19415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Medical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536700"/>
            <a:ext cx="7639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Staff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 New Doctor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Update Doctor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Update Schedule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Approve/Decline Doctor Appointment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888" y="3771714"/>
            <a:ext cx="7639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Student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Doctor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Schedule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Doctor Appointment Request</a:t>
            </a:r>
          </a:p>
        </p:txBody>
      </p:sp>
    </p:spTree>
    <p:extLst>
      <p:ext uri="{BB962C8B-B14F-4D97-AF65-F5344CB8AC3E}">
        <p14:creationId xmlns:p14="http://schemas.microsoft.com/office/powerpoint/2010/main" val="3240565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C9D22CB-C23F-7F2A-3BC4-1E4458B0B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6" y="604753"/>
            <a:ext cx="8963024" cy="61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1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4858E5-0B0F-43BA-D11A-5B136FEB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4" y="0"/>
            <a:ext cx="9976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4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/>
          <p:nvPr/>
        </p:nvCxnSpPr>
        <p:spPr>
          <a:xfrm>
            <a:off x="8055664" y="3578629"/>
            <a:ext cx="9809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3F26A-EED4-4DAF-888C-BFCB875BC481}"/>
              </a:ext>
            </a:extLst>
          </p:cNvPr>
          <p:cNvGrpSpPr/>
          <p:nvPr/>
        </p:nvGrpSpPr>
        <p:grpSpPr>
          <a:xfrm>
            <a:off x="6905419" y="1394420"/>
            <a:ext cx="794993" cy="567432"/>
            <a:chOff x="4409791" y="1479666"/>
            <a:chExt cx="846125" cy="6039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94E077-D1C3-4770-8CFA-27A3E07CDD87}"/>
                </a:ext>
              </a:extLst>
            </p:cNvPr>
            <p:cNvCxnSpPr/>
            <p:nvPr/>
          </p:nvCxnSpPr>
          <p:spPr>
            <a:xfrm flipV="1">
              <a:off x="4409791" y="1479666"/>
              <a:ext cx="270125" cy="6039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Pr/>
            <p:nvPr/>
          </p:nvCxnSpPr>
          <p:spPr>
            <a:xfrm>
              <a:off x="4679916" y="1479666"/>
              <a:ext cx="57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>
            <a:off x="7534102" y="2122490"/>
            <a:ext cx="913593" cy="147174"/>
            <a:chOff x="5078922" y="2254564"/>
            <a:chExt cx="972355" cy="1566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/>
            <p:nvPr/>
          </p:nvCxnSpPr>
          <p:spPr>
            <a:xfrm>
              <a:off x="5331253" y="2254564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34AA0-4D38-4CAB-8E9E-CA4809F6C919}"/>
              </a:ext>
            </a:extLst>
          </p:cNvPr>
          <p:cNvGrpSpPr/>
          <p:nvPr/>
        </p:nvGrpSpPr>
        <p:grpSpPr>
          <a:xfrm>
            <a:off x="8338750" y="2850565"/>
            <a:ext cx="1545835" cy="255517"/>
            <a:chOff x="5935325" y="3029462"/>
            <a:chExt cx="1645263" cy="2719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0C8A22-394D-41E8-A9D0-A5684F64A806}"/>
                </a:ext>
              </a:extLst>
            </p:cNvPr>
            <p:cNvCxnSpPr>
              <a:stCxn id="94" idx="2"/>
            </p:cNvCxnSpPr>
            <p:nvPr/>
          </p:nvCxnSpPr>
          <p:spPr>
            <a:xfrm flipV="1">
              <a:off x="7272446" y="3089835"/>
              <a:ext cx="308142" cy="211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A18D73-E2D3-40FC-ACBA-0DBC70D04103}"/>
                </a:ext>
              </a:extLst>
            </p:cNvPr>
            <p:cNvCxnSpPr/>
            <p:nvPr/>
          </p:nvCxnSpPr>
          <p:spPr>
            <a:xfrm>
              <a:off x="5935325" y="3029462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>
            <a:off x="7994995" y="4154451"/>
            <a:ext cx="738520" cy="152247"/>
            <a:chOff x="5569460" y="4417219"/>
            <a:chExt cx="786022" cy="16203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/>
            <p:nvPr/>
          </p:nvCxnSpPr>
          <p:spPr>
            <a:xfrm>
              <a:off x="5979024" y="4579258"/>
              <a:ext cx="37645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>
            <a:off x="7534108" y="4794332"/>
            <a:ext cx="671894" cy="240436"/>
            <a:chOff x="5078922" y="5098256"/>
            <a:chExt cx="715109" cy="2559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/>
            <p:nvPr/>
          </p:nvCxnSpPr>
          <p:spPr>
            <a:xfrm>
              <a:off x="5355964" y="5354156"/>
              <a:ext cx="4380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>
            <a:off x="4878237" y="1894134"/>
            <a:ext cx="3226564" cy="3284099"/>
            <a:chOff x="137678" y="2011521"/>
            <a:chExt cx="3434093" cy="34953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37678" y="2011521"/>
              <a:ext cx="3434093" cy="3495328"/>
              <a:chOff x="854529" y="1084930"/>
              <a:chExt cx="4501242" cy="45012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F45E71-E518-47E2-A631-79EAE7B9BE7F}"/>
                  </a:ext>
                </a:extLst>
              </p:cNvPr>
              <p:cNvSpPr/>
              <p:nvPr/>
            </p:nvSpPr>
            <p:spPr>
              <a:xfrm>
                <a:off x="854529" y="1084930"/>
                <a:ext cx="4501241" cy="45012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5" y="1085054"/>
                <a:ext cx="945675" cy="750238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8" cy="993395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3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5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5" y="4823282"/>
                <a:ext cx="981031" cy="762767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4DC900-2D3E-43AE-86B0-18E185075354}"/>
                  </a:ext>
                </a:extLst>
              </p:cNvPr>
              <p:cNvSpPr/>
              <p:nvPr/>
            </p:nvSpPr>
            <p:spPr>
              <a:xfrm>
                <a:off x="1449521" y="1679922"/>
                <a:ext cx="3311258" cy="3311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79" y="2644177"/>
                  <a:ext cx="1528998" cy="1530276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700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60121499-1332-4995-AFF7-6EAF4D36679C}"/>
              </a:ext>
            </a:extLst>
          </p:cNvPr>
          <p:cNvSpPr>
            <a:spLocks noEditPoints="1"/>
          </p:cNvSpPr>
          <p:nvPr/>
        </p:nvSpPr>
        <p:spPr bwMode="auto">
          <a:xfrm>
            <a:off x="5913050" y="2861797"/>
            <a:ext cx="1234206" cy="1231605"/>
          </a:xfrm>
          <a:custGeom>
            <a:avLst/>
            <a:gdLst>
              <a:gd name="T0" fmla="*/ 1188 w 1188"/>
              <a:gd name="T1" fmla="*/ 717 h 1188"/>
              <a:gd name="T2" fmla="*/ 1188 w 1188"/>
              <a:gd name="T3" fmla="*/ 472 h 1188"/>
              <a:gd name="T4" fmla="*/ 973 w 1188"/>
              <a:gd name="T5" fmla="*/ 472 h 1188"/>
              <a:gd name="T6" fmla="*/ 948 w 1188"/>
              <a:gd name="T7" fmla="*/ 414 h 1188"/>
              <a:gd name="T8" fmla="*/ 1102 w 1188"/>
              <a:gd name="T9" fmla="*/ 260 h 1188"/>
              <a:gd name="T10" fmla="*/ 928 w 1188"/>
              <a:gd name="T11" fmla="*/ 88 h 1188"/>
              <a:gd name="T12" fmla="*/ 770 w 1188"/>
              <a:gd name="T13" fmla="*/ 244 h 1188"/>
              <a:gd name="T14" fmla="*/ 715 w 1188"/>
              <a:gd name="T15" fmla="*/ 222 h 1188"/>
              <a:gd name="T16" fmla="*/ 715 w 1188"/>
              <a:gd name="T17" fmla="*/ 0 h 1188"/>
              <a:gd name="T18" fmla="*/ 472 w 1188"/>
              <a:gd name="T19" fmla="*/ 0 h 1188"/>
              <a:gd name="T20" fmla="*/ 472 w 1188"/>
              <a:gd name="T21" fmla="*/ 222 h 1188"/>
              <a:gd name="T22" fmla="*/ 417 w 1188"/>
              <a:gd name="T23" fmla="*/ 244 h 1188"/>
              <a:gd name="T24" fmla="*/ 260 w 1188"/>
              <a:gd name="T25" fmla="*/ 88 h 1188"/>
              <a:gd name="T26" fmla="*/ 88 w 1188"/>
              <a:gd name="T27" fmla="*/ 260 h 1188"/>
              <a:gd name="T28" fmla="*/ 242 w 1188"/>
              <a:gd name="T29" fmla="*/ 414 h 1188"/>
              <a:gd name="T30" fmla="*/ 217 w 1188"/>
              <a:gd name="T31" fmla="*/ 472 h 1188"/>
              <a:gd name="T32" fmla="*/ 0 w 1188"/>
              <a:gd name="T33" fmla="*/ 472 h 1188"/>
              <a:gd name="T34" fmla="*/ 0 w 1188"/>
              <a:gd name="T35" fmla="*/ 715 h 1188"/>
              <a:gd name="T36" fmla="*/ 209 w 1188"/>
              <a:gd name="T37" fmla="*/ 715 h 1188"/>
              <a:gd name="T38" fmla="*/ 234 w 1188"/>
              <a:gd name="T39" fmla="*/ 780 h 1188"/>
              <a:gd name="T40" fmla="*/ 88 w 1188"/>
              <a:gd name="T41" fmla="*/ 928 h 1188"/>
              <a:gd name="T42" fmla="*/ 260 w 1188"/>
              <a:gd name="T43" fmla="*/ 1100 h 1188"/>
              <a:gd name="T44" fmla="*/ 404 w 1188"/>
              <a:gd name="T45" fmla="*/ 957 h 1188"/>
              <a:gd name="T46" fmla="*/ 471 w 1188"/>
              <a:gd name="T47" fmla="*/ 985 h 1188"/>
              <a:gd name="T48" fmla="*/ 471 w 1188"/>
              <a:gd name="T49" fmla="*/ 1188 h 1188"/>
              <a:gd name="T50" fmla="*/ 715 w 1188"/>
              <a:gd name="T51" fmla="*/ 1188 h 1188"/>
              <a:gd name="T52" fmla="*/ 715 w 1188"/>
              <a:gd name="T53" fmla="*/ 985 h 1188"/>
              <a:gd name="T54" fmla="*/ 783 w 1188"/>
              <a:gd name="T55" fmla="*/ 957 h 1188"/>
              <a:gd name="T56" fmla="*/ 926 w 1188"/>
              <a:gd name="T57" fmla="*/ 1100 h 1188"/>
              <a:gd name="T58" fmla="*/ 1099 w 1188"/>
              <a:gd name="T59" fmla="*/ 928 h 1188"/>
              <a:gd name="T60" fmla="*/ 954 w 1188"/>
              <a:gd name="T61" fmla="*/ 780 h 1188"/>
              <a:gd name="T62" fmla="*/ 979 w 1188"/>
              <a:gd name="T63" fmla="*/ 715 h 1188"/>
              <a:gd name="T64" fmla="*/ 1188 w 1188"/>
              <a:gd name="T65" fmla="*/ 715 h 1188"/>
              <a:gd name="T66" fmla="*/ 1188 w 1188"/>
              <a:gd name="T67" fmla="*/ 717 h 1188"/>
              <a:gd name="T68" fmla="*/ 594 w 1188"/>
              <a:gd name="T69" fmla="*/ 840 h 1188"/>
              <a:gd name="T70" fmla="*/ 358 w 1188"/>
              <a:gd name="T71" fmla="*/ 604 h 1188"/>
              <a:gd name="T72" fmla="*/ 594 w 1188"/>
              <a:gd name="T73" fmla="*/ 368 h 1188"/>
              <a:gd name="T74" fmla="*/ 830 w 1188"/>
              <a:gd name="T75" fmla="*/ 604 h 1188"/>
              <a:gd name="T76" fmla="*/ 594 w 1188"/>
              <a:gd name="T77" fmla="*/ 840 h 1188"/>
              <a:gd name="T78" fmla="*/ 507 w 1188"/>
              <a:gd name="T79" fmla="*/ 444 h 1188"/>
              <a:gd name="T80" fmla="*/ 758 w 1188"/>
              <a:gd name="T81" fmla="*/ 604 h 1188"/>
              <a:gd name="T82" fmla="*/ 507 w 1188"/>
              <a:gd name="T83" fmla="*/ 764 h 1188"/>
              <a:gd name="T84" fmla="*/ 507 w 1188"/>
              <a:gd name="T85" fmla="*/ 444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88" h="1188">
                <a:moveTo>
                  <a:pt x="1188" y="717"/>
                </a:moveTo>
                <a:lnTo>
                  <a:pt x="1188" y="472"/>
                </a:lnTo>
                <a:lnTo>
                  <a:pt x="973" y="472"/>
                </a:lnTo>
                <a:cubicBezTo>
                  <a:pt x="965" y="452"/>
                  <a:pt x="958" y="432"/>
                  <a:pt x="948" y="414"/>
                </a:cubicBezTo>
                <a:lnTo>
                  <a:pt x="1102" y="260"/>
                </a:lnTo>
                <a:lnTo>
                  <a:pt x="928" y="88"/>
                </a:lnTo>
                <a:lnTo>
                  <a:pt x="770" y="244"/>
                </a:lnTo>
                <a:cubicBezTo>
                  <a:pt x="753" y="235"/>
                  <a:pt x="734" y="228"/>
                  <a:pt x="715" y="222"/>
                </a:cubicBezTo>
                <a:lnTo>
                  <a:pt x="715" y="0"/>
                </a:lnTo>
                <a:lnTo>
                  <a:pt x="472" y="0"/>
                </a:lnTo>
                <a:lnTo>
                  <a:pt x="472" y="222"/>
                </a:lnTo>
                <a:cubicBezTo>
                  <a:pt x="453" y="228"/>
                  <a:pt x="434" y="235"/>
                  <a:pt x="417" y="244"/>
                </a:cubicBezTo>
                <a:lnTo>
                  <a:pt x="260" y="88"/>
                </a:lnTo>
                <a:lnTo>
                  <a:pt x="88" y="260"/>
                </a:lnTo>
                <a:lnTo>
                  <a:pt x="242" y="414"/>
                </a:lnTo>
                <a:cubicBezTo>
                  <a:pt x="232" y="433"/>
                  <a:pt x="223" y="452"/>
                  <a:pt x="217" y="472"/>
                </a:cubicBezTo>
                <a:lnTo>
                  <a:pt x="0" y="472"/>
                </a:lnTo>
                <a:lnTo>
                  <a:pt x="0" y="715"/>
                </a:lnTo>
                <a:lnTo>
                  <a:pt x="209" y="715"/>
                </a:lnTo>
                <a:cubicBezTo>
                  <a:pt x="215" y="738"/>
                  <a:pt x="224" y="759"/>
                  <a:pt x="234" y="780"/>
                </a:cubicBezTo>
                <a:lnTo>
                  <a:pt x="88" y="928"/>
                </a:lnTo>
                <a:lnTo>
                  <a:pt x="260" y="1100"/>
                </a:lnTo>
                <a:lnTo>
                  <a:pt x="404" y="957"/>
                </a:lnTo>
                <a:cubicBezTo>
                  <a:pt x="425" y="968"/>
                  <a:pt x="448" y="978"/>
                  <a:pt x="471" y="985"/>
                </a:cubicBezTo>
                <a:lnTo>
                  <a:pt x="471" y="1188"/>
                </a:lnTo>
                <a:lnTo>
                  <a:pt x="715" y="1188"/>
                </a:lnTo>
                <a:lnTo>
                  <a:pt x="715" y="985"/>
                </a:lnTo>
                <a:cubicBezTo>
                  <a:pt x="739" y="978"/>
                  <a:pt x="762" y="968"/>
                  <a:pt x="783" y="957"/>
                </a:cubicBezTo>
                <a:lnTo>
                  <a:pt x="926" y="1100"/>
                </a:lnTo>
                <a:lnTo>
                  <a:pt x="1099" y="928"/>
                </a:lnTo>
                <a:lnTo>
                  <a:pt x="954" y="780"/>
                </a:lnTo>
                <a:cubicBezTo>
                  <a:pt x="964" y="760"/>
                  <a:pt x="973" y="738"/>
                  <a:pt x="979" y="715"/>
                </a:cubicBezTo>
                <a:lnTo>
                  <a:pt x="1188" y="715"/>
                </a:lnTo>
                <a:lnTo>
                  <a:pt x="1188" y="717"/>
                </a:lnTo>
                <a:close/>
                <a:moveTo>
                  <a:pt x="594" y="840"/>
                </a:moveTo>
                <a:cubicBezTo>
                  <a:pt x="464" y="840"/>
                  <a:pt x="358" y="734"/>
                  <a:pt x="358" y="604"/>
                </a:cubicBezTo>
                <a:cubicBezTo>
                  <a:pt x="358" y="474"/>
                  <a:pt x="464" y="368"/>
                  <a:pt x="594" y="368"/>
                </a:cubicBezTo>
                <a:cubicBezTo>
                  <a:pt x="725" y="368"/>
                  <a:pt x="830" y="474"/>
                  <a:pt x="830" y="604"/>
                </a:cubicBezTo>
                <a:cubicBezTo>
                  <a:pt x="830" y="734"/>
                  <a:pt x="725" y="840"/>
                  <a:pt x="594" y="840"/>
                </a:cubicBezTo>
                <a:close/>
                <a:moveTo>
                  <a:pt x="507" y="444"/>
                </a:moveTo>
                <a:lnTo>
                  <a:pt x="758" y="604"/>
                </a:lnTo>
                <a:lnTo>
                  <a:pt x="507" y="764"/>
                </a:lnTo>
                <a:lnTo>
                  <a:pt x="507" y="4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497BA-C3D8-45A5-A059-ECAE994C7E10}"/>
              </a:ext>
            </a:extLst>
          </p:cNvPr>
          <p:cNvGrpSpPr/>
          <p:nvPr/>
        </p:nvGrpSpPr>
        <p:grpSpPr>
          <a:xfrm>
            <a:off x="7646353" y="1123805"/>
            <a:ext cx="3125899" cy="541231"/>
            <a:chOff x="3083836" y="1191645"/>
            <a:chExt cx="3326954" cy="5760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EEEACA-9AA7-4A9C-BB90-E34129A3E47E}"/>
                </a:ext>
              </a:extLst>
            </p:cNvPr>
            <p:cNvGrpSpPr/>
            <p:nvPr/>
          </p:nvGrpSpPr>
          <p:grpSpPr>
            <a:xfrm>
              <a:off x="3083836" y="1191645"/>
              <a:ext cx="3326954" cy="576042"/>
              <a:chOff x="5412681" y="666750"/>
              <a:chExt cx="3807519" cy="647700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19574BD-AB13-475C-9A64-21A41418FE1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693463-24A0-4170-B5D9-2E997726F2AB}"/>
                  </a:ext>
                </a:extLst>
              </p:cNvPr>
              <p:cNvSpPr/>
              <p:nvPr/>
            </p:nvSpPr>
            <p:spPr>
              <a:xfrm>
                <a:off x="5446458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40C038-3EF2-466D-8BC7-7B2BFBC5D8F2}"/>
                </a:ext>
              </a:extLst>
            </p:cNvPr>
            <p:cNvGrpSpPr/>
            <p:nvPr/>
          </p:nvGrpSpPr>
          <p:grpSpPr>
            <a:xfrm>
              <a:off x="3119304" y="1257000"/>
              <a:ext cx="2803708" cy="425844"/>
              <a:chOff x="3119304" y="1257000"/>
              <a:chExt cx="2803708" cy="425844"/>
            </a:xfrm>
          </p:grpSpPr>
          <p:sp>
            <p:nvSpPr>
              <p:cNvPr id="58" name="TextBox 99">
                <a:extLst>
                  <a:ext uri="{FF2B5EF4-FFF2-40B4-BE49-F238E27FC236}">
                    <a16:creationId xmlns:a16="http://schemas.microsoft.com/office/drawing/2014/main" id="{F903FB3E-461E-46DB-AB29-F5020287B5D9}"/>
                  </a:ext>
                </a:extLst>
              </p:cNvPr>
              <p:cNvSpPr txBox="1"/>
              <p:nvPr/>
            </p:nvSpPr>
            <p:spPr>
              <a:xfrm>
                <a:off x="3722301" y="1257000"/>
                <a:ext cx="2200711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Master Admin</a:t>
                </a: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9D669391-BB4A-44FE-BFA2-4F3719DA4945}"/>
                  </a:ext>
                </a:extLst>
              </p:cNvPr>
              <p:cNvSpPr txBox="1"/>
              <p:nvPr/>
            </p:nvSpPr>
            <p:spPr>
              <a:xfrm>
                <a:off x="3119304" y="131603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>
            <a:off x="8143444" y="1851875"/>
            <a:ext cx="3144461" cy="541231"/>
            <a:chOff x="3612899" y="1966543"/>
            <a:chExt cx="3346710" cy="5760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902"/>
              <a:ext cx="3325000" cy="425844"/>
              <a:chOff x="3634609" y="2038902"/>
              <a:chExt cx="3325000" cy="425844"/>
            </a:xfrm>
          </p:grpSpPr>
          <p:sp>
            <p:nvSpPr>
              <p:cNvPr id="52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4116863" y="2038902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Entry Admin</a:t>
                </a:r>
              </a:p>
            </p:txBody>
          </p:sp>
          <p:sp>
            <p:nvSpPr>
              <p:cNvPr id="53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>
            <a:off x="8670965" y="2579944"/>
            <a:ext cx="3125899" cy="541231"/>
            <a:chOff x="4174350" y="2741441"/>
            <a:chExt cx="3326954" cy="5760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1"/>
              <a:ext cx="3326954" cy="576042"/>
              <a:chOff x="5412681" y="666750"/>
              <a:chExt cx="3807519" cy="647700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46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Library</a:t>
                </a:r>
              </a:p>
            </p:txBody>
          </p:sp>
          <p:sp>
            <p:nvSpPr>
              <p:cNvPr id="47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>
            <a:off x="8975308" y="3308014"/>
            <a:ext cx="3125899" cy="541231"/>
            <a:chOff x="4498268" y="3516339"/>
            <a:chExt cx="3326954" cy="576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76924"/>
              <a:ext cx="2772373" cy="425844"/>
              <a:chOff x="4531142" y="3576924"/>
              <a:chExt cx="2772373" cy="425844"/>
            </a:xfrm>
          </p:grpSpPr>
          <p:sp>
            <p:nvSpPr>
              <p:cNvPr id="40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148041" y="3576924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</p:txBody>
          </p:sp>
          <p:sp>
            <p:nvSpPr>
              <p:cNvPr id="41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>
            <a:off x="8670965" y="4036083"/>
            <a:ext cx="3358405" cy="541231"/>
            <a:chOff x="4174350" y="4291237"/>
            <a:chExt cx="3574415" cy="5760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213302" y="4366334"/>
              <a:ext cx="3535463" cy="425845"/>
              <a:chOff x="4213302" y="4366334"/>
              <a:chExt cx="3535463" cy="425845"/>
            </a:xfrm>
          </p:grpSpPr>
          <p:sp>
            <p:nvSpPr>
              <p:cNvPr id="34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713511" y="4366334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Course Assignment</a:t>
                </a:r>
              </a:p>
            </p:txBody>
          </p:sp>
          <p:sp>
            <p:nvSpPr>
              <p:cNvPr id="35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>
            <a:off x="8143444" y="4764153"/>
            <a:ext cx="3347441" cy="541231"/>
            <a:chOff x="3612899" y="5066135"/>
            <a:chExt cx="3562745" cy="5760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6016"/>
              <a:ext cx="3528679" cy="393086"/>
              <a:chOff x="3646965" y="5126016"/>
              <a:chExt cx="3528679" cy="393086"/>
            </a:xfrm>
          </p:grpSpPr>
          <p:sp>
            <p:nvSpPr>
              <p:cNvPr id="28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4205083" y="5126016"/>
                <a:ext cx="2970561" cy="39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</a:t>
                </a:r>
              </a:p>
            </p:txBody>
          </p:sp>
          <p:sp>
            <p:nvSpPr>
              <p:cNvPr id="29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 flipH="1">
            <a:off x="4885624" y="1896782"/>
            <a:ext cx="1611528" cy="3283920"/>
            <a:chOff x="1856590" y="2011617"/>
            <a:chExt cx="1715180" cy="349513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856590" y="2011617"/>
              <a:ext cx="1715180" cy="3495138"/>
              <a:chOff x="3107596" y="1085053"/>
              <a:chExt cx="2248175" cy="4500997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6" y="1085053"/>
                <a:ext cx="945675" cy="750237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7" cy="993394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4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6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6" y="4823282"/>
                <a:ext cx="981031" cy="762768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65" y="2644179"/>
                  <a:ext cx="1528998" cy="1530271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696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4" name="Rounded Rectangle 12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2" name="Rectangle 111"/>
          <p:cNvSpPr/>
          <p:nvPr/>
        </p:nvSpPr>
        <p:spPr>
          <a:xfrm>
            <a:off x="510888" y="65590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C6DC9EE-B714-416A-9065-2F600B756F37}"/>
              </a:ext>
            </a:extLst>
          </p:cNvPr>
          <p:cNvCxnSpPr/>
          <p:nvPr/>
        </p:nvCxnSpPr>
        <p:spPr>
          <a:xfrm flipV="1">
            <a:off x="8018289" y="2854793"/>
            <a:ext cx="309866" cy="174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 flipH="1">
            <a:off x="1669261" y="1859472"/>
            <a:ext cx="3125899" cy="541231"/>
            <a:chOff x="3612899" y="1966543"/>
            <a:chExt cx="3326954" cy="57604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264"/>
              <a:ext cx="3033462" cy="425844"/>
              <a:chOff x="3634609" y="2038264"/>
              <a:chExt cx="3033462" cy="425844"/>
            </a:xfrm>
          </p:grpSpPr>
          <p:sp>
            <p:nvSpPr>
              <p:cNvPr id="170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3825325" y="2038264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Student Info</a:t>
                </a:r>
              </a:p>
            </p:txBody>
          </p:sp>
          <p:sp>
            <p:nvSpPr>
              <p:cNvPr id="171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 flipH="1">
            <a:off x="1290287" y="2596807"/>
            <a:ext cx="3125900" cy="541231"/>
            <a:chOff x="4174350" y="2741440"/>
            <a:chExt cx="3326955" cy="576042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0"/>
              <a:ext cx="3326955" cy="576042"/>
              <a:chOff x="5412681" y="666749"/>
              <a:chExt cx="3807520" cy="64770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49"/>
                <a:ext cx="380752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177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Finance</a:t>
                </a:r>
              </a:p>
            </p:txBody>
          </p:sp>
          <p:sp>
            <p:nvSpPr>
              <p:cNvPr id="178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 flipH="1">
            <a:off x="1246305" y="3354518"/>
            <a:ext cx="3125899" cy="541231"/>
            <a:chOff x="4498268" y="3516339"/>
            <a:chExt cx="3326954" cy="5760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67546"/>
              <a:ext cx="3012847" cy="425844"/>
              <a:chOff x="4531142" y="3567546"/>
              <a:chExt cx="3012847" cy="425844"/>
            </a:xfrm>
          </p:grpSpPr>
          <p:sp>
            <p:nvSpPr>
              <p:cNvPr id="184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388515" y="3567546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Scholarship</a:t>
                </a:r>
              </a:p>
            </p:txBody>
          </p:sp>
          <p:sp>
            <p:nvSpPr>
              <p:cNvPr id="185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 flipH="1">
            <a:off x="1435644" y="4168764"/>
            <a:ext cx="3125899" cy="541231"/>
            <a:chOff x="4174350" y="4291237"/>
            <a:chExt cx="3326954" cy="57604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174351" y="4351306"/>
              <a:ext cx="3035254" cy="425845"/>
              <a:chOff x="4174351" y="4351306"/>
              <a:chExt cx="3035254" cy="425845"/>
            </a:xfrm>
          </p:grpSpPr>
          <p:sp>
            <p:nvSpPr>
              <p:cNvPr id="191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174351" y="4351306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Complain</a:t>
                </a:r>
              </a:p>
            </p:txBody>
          </p:sp>
          <p:sp>
            <p:nvSpPr>
              <p:cNvPr id="192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 flipH="1">
            <a:off x="1935068" y="4934376"/>
            <a:ext cx="3125899" cy="541231"/>
            <a:chOff x="3612899" y="5066135"/>
            <a:chExt cx="3326954" cy="57604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5460"/>
              <a:ext cx="3034434" cy="404936"/>
              <a:chOff x="3646965" y="5125460"/>
              <a:chExt cx="3034434" cy="404936"/>
            </a:xfrm>
          </p:grpSpPr>
          <p:sp>
            <p:nvSpPr>
              <p:cNvPr id="205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3710838" y="5125460"/>
                <a:ext cx="2970561" cy="39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</a:p>
            </p:txBody>
          </p:sp>
          <p:sp>
            <p:nvSpPr>
              <p:cNvPr id="206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 flipH="1">
            <a:off x="5060964" y="4879653"/>
            <a:ext cx="497127" cy="325338"/>
            <a:chOff x="5078922" y="5098256"/>
            <a:chExt cx="529101" cy="34626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5355964" y="5354156"/>
              <a:ext cx="252059" cy="903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 flipH="1">
            <a:off x="4561544" y="4290681"/>
            <a:ext cx="517470" cy="152247"/>
            <a:chOff x="5569460" y="4417219"/>
            <a:chExt cx="550754" cy="1620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>
              <a:endCxn id="193" idx="1"/>
            </p:cNvCxnSpPr>
            <p:nvPr/>
          </p:nvCxnSpPr>
          <p:spPr>
            <a:xfrm flipV="1">
              <a:off x="5979023" y="4575482"/>
              <a:ext cx="141191" cy="37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>
            <a:stCxn id="186" idx="1"/>
          </p:cNvCxnSpPr>
          <p:nvPr/>
        </p:nvCxnSpPr>
        <p:spPr>
          <a:xfrm flipV="1">
            <a:off x="4372204" y="3607052"/>
            <a:ext cx="513420" cy="180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416189" y="2867425"/>
            <a:ext cx="553776" cy="148015"/>
            <a:chOff x="5129561" y="2372909"/>
            <a:chExt cx="589395" cy="157535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129561" y="2374130"/>
              <a:ext cx="227541" cy="1563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9" idx="1"/>
            </p:cNvCxnSpPr>
            <p:nvPr/>
          </p:nvCxnSpPr>
          <p:spPr>
            <a:xfrm flipV="1">
              <a:off x="5357100" y="2372909"/>
              <a:ext cx="361856" cy="2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795161" y="2084602"/>
            <a:ext cx="722467" cy="147174"/>
            <a:chOff x="5078922" y="2254564"/>
            <a:chExt cx="768936" cy="15664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5331252" y="2254564"/>
              <a:ext cx="516606" cy="484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D01BFEB-F4FA-7707-F7F7-5457F2C97E03}"/>
              </a:ext>
            </a:extLst>
          </p:cNvPr>
          <p:cNvSpPr/>
          <p:nvPr/>
        </p:nvSpPr>
        <p:spPr>
          <a:xfrm>
            <a:off x="8634361" y="3854155"/>
            <a:ext cx="3226563" cy="8100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3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/>
          <p:nvPr/>
        </p:nvCxnSpPr>
        <p:spPr>
          <a:xfrm>
            <a:off x="8055664" y="3578629"/>
            <a:ext cx="9809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3F26A-EED4-4DAF-888C-BFCB875BC481}"/>
              </a:ext>
            </a:extLst>
          </p:cNvPr>
          <p:cNvGrpSpPr/>
          <p:nvPr/>
        </p:nvGrpSpPr>
        <p:grpSpPr>
          <a:xfrm>
            <a:off x="6905419" y="1394420"/>
            <a:ext cx="794993" cy="567432"/>
            <a:chOff x="4409791" y="1479666"/>
            <a:chExt cx="846125" cy="6039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94E077-D1C3-4770-8CFA-27A3E07CDD87}"/>
                </a:ext>
              </a:extLst>
            </p:cNvPr>
            <p:cNvCxnSpPr/>
            <p:nvPr/>
          </p:nvCxnSpPr>
          <p:spPr>
            <a:xfrm flipV="1">
              <a:off x="4409791" y="1479666"/>
              <a:ext cx="270125" cy="6039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Pr/>
            <p:nvPr/>
          </p:nvCxnSpPr>
          <p:spPr>
            <a:xfrm>
              <a:off x="4679916" y="1479666"/>
              <a:ext cx="57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>
            <a:off x="7534102" y="2122490"/>
            <a:ext cx="913593" cy="147174"/>
            <a:chOff x="5078922" y="2254564"/>
            <a:chExt cx="972355" cy="1566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/>
            <p:nvPr/>
          </p:nvCxnSpPr>
          <p:spPr>
            <a:xfrm>
              <a:off x="5331253" y="2254564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34AA0-4D38-4CAB-8E9E-CA4809F6C919}"/>
              </a:ext>
            </a:extLst>
          </p:cNvPr>
          <p:cNvGrpSpPr/>
          <p:nvPr/>
        </p:nvGrpSpPr>
        <p:grpSpPr>
          <a:xfrm>
            <a:off x="8338750" y="2850565"/>
            <a:ext cx="1545835" cy="255517"/>
            <a:chOff x="5935325" y="3029462"/>
            <a:chExt cx="1645263" cy="2719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0C8A22-394D-41E8-A9D0-A5684F64A806}"/>
                </a:ext>
              </a:extLst>
            </p:cNvPr>
            <p:cNvCxnSpPr>
              <a:stCxn id="94" idx="2"/>
            </p:cNvCxnSpPr>
            <p:nvPr/>
          </p:nvCxnSpPr>
          <p:spPr>
            <a:xfrm flipV="1">
              <a:off x="7272446" y="3089835"/>
              <a:ext cx="308142" cy="211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A18D73-E2D3-40FC-ACBA-0DBC70D04103}"/>
                </a:ext>
              </a:extLst>
            </p:cNvPr>
            <p:cNvCxnSpPr/>
            <p:nvPr/>
          </p:nvCxnSpPr>
          <p:spPr>
            <a:xfrm>
              <a:off x="5935325" y="3029462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>
            <a:off x="7994995" y="4154451"/>
            <a:ext cx="738520" cy="152247"/>
            <a:chOff x="5569460" y="4417219"/>
            <a:chExt cx="786022" cy="16203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/>
            <p:nvPr/>
          </p:nvCxnSpPr>
          <p:spPr>
            <a:xfrm>
              <a:off x="5979024" y="4579258"/>
              <a:ext cx="37645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>
            <a:off x="7534108" y="4794332"/>
            <a:ext cx="671894" cy="240436"/>
            <a:chOff x="5078922" y="5098256"/>
            <a:chExt cx="715109" cy="2559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/>
            <p:nvPr/>
          </p:nvCxnSpPr>
          <p:spPr>
            <a:xfrm>
              <a:off x="5355964" y="5354156"/>
              <a:ext cx="4380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>
            <a:off x="4878237" y="1894134"/>
            <a:ext cx="3226564" cy="3284099"/>
            <a:chOff x="137678" y="2011521"/>
            <a:chExt cx="3434093" cy="34953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37678" y="2011521"/>
              <a:ext cx="3434093" cy="3495328"/>
              <a:chOff x="854529" y="1084930"/>
              <a:chExt cx="4501242" cy="45012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F45E71-E518-47E2-A631-79EAE7B9BE7F}"/>
                  </a:ext>
                </a:extLst>
              </p:cNvPr>
              <p:cNvSpPr/>
              <p:nvPr/>
            </p:nvSpPr>
            <p:spPr>
              <a:xfrm>
                <a:off x="854529" y="1084930"/>
                <a:ext cx="4501241" cy="45012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5" y="1085054"/>
                <a:ext cx="945675" cy="750238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8" cy="993395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3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5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5" y="4823282"/>
                <a:ext cx="981031" cy="762767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4DC900-2D3E-43AE-86B0-18E185075354}"/>
                  </a:ext>
                </a:extLst>
              </p:cNvPr>
              <p:cNvSpPr/>
              <p:nvPr/>
            </p:nvSpPr>
            <p:spPr>
              <a:xfrm>
                <a:off x="1449521" y="1679922"/>
                <a:ext cx="3311258" cy="3311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79" y="2644177"/>
                  <a:ext cx="1528998" cy="1530276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700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60121499-1332-4995-AFF7-6EAF4D36679C}"/>
              </a:ext>
            </a:extLst>
          </p:cNvPr>
          <p:cNvSpPr>
            <a:spLocks noEditPoints="1"/>
          </p:cNvSpPr>
          <p:nvPr/>
        </p:nvSpPr>
        <p:spPr bwMode="auto">
          <a:xfrm>
            <a:off x="5913050" y="2861797"/>
            <a:ext cx="1234206" cy="1231605"/>
          </a:xfrm>
          <a:custGeom>
            <a:avLst/>
            <a:gdLst>
              <a:gd name="T0" fmla="*/ 1188 w 1188"/>
              <a:gd name="T1" fmla="*/ 717 h 1188"/>
              <a:gd name="T2" fmla="*/ 1188 w 1188"/>
              <a:gd name="T3" fmla="*/ 472 h 1188"/>
              <a:gd name="T4" fmla="*/ 973 w 1188"/>
              <a:gd name="T5" fmla="*/ 472 h 1188"/>
              <a:gd name="T6" fmla="*/ 948 w 1188"/>
              <a:gd name="T7" fmla="*/ 414 h 1188"/>
              <a:gd name="T8" fmla="*/ 1102 w 1188"/>
              <a:gd name="T9" fmla="*/ 260 h 1188"/>
              <a:gd name="T10" fmla="*/ 928 w 1188"/>
              <a:gd name="T11" fmla="*/ 88 h 1188"/>
              <a:gd name="T12" fmla="*/ 770 w 1188"/>
              <a:gd name="T13" fmla="*/ 244 h 1188"/>
              <a:gd name="T14" fmla="*/ 715 w 1188"/>
              <a:gd name="T15" fmla="*/ 222 h 1188"/>
              <a:gd name="T16" fmla="*/ 715 w 1188"/>
              <a:gd name="T17" fmla="*/ 0 h 1188"/>
              <a:gd name="T18" fmla="*/ 472 w 1188"/>
              <a:gd name="T19" fmla="*/ 0 h 1188"/>
              <a:gd name="T20" fmla="*/ 472 w 1188"/>
              <a:gd name="T21" fmla="*/ 222 h 1188"/>
              <a:gd name="T22" fmla="*/ 417 w 1188"/>
              <a:gd name="T23" fmla="*/ 244 h 1188"/>
              <a:gd name="T24" fmla="*/ 260 w 1188"/>
              <a:gd name="T25" fmla="*/ 88 h 1188"/>
              <a:gd name="T26" fmla="*/ 88 w 1188"/>
              <a:gd name="T27" fmla="*/ 260 h 1188"/>
              <a:gd name="T28" fmla="*/ 242 w 1188"/>
              <a:gd name="T29" fmla="*/ 414 h 1188"/>
              <a:gd name="T30" fmla="*/ 217 w 1188"/>
              <a:gd name="T31" fmla="*/ 472 h 1188"/>
              <a:gd name="T32" fmla="*/ 0 w 1188"/>
              <a:gd name="T33" fmla="*/ 472 h 1188"/>
              <a:gd name="T34" fmla="*/ 0 w 1188"/>
              <a:gd name="T35" fmla="*/ 715 h 1188"/>
              <a:gd name="T36" fmla="*/ 209 w 1188"/>
              <a:gd name="T37" fmla="*/ 715 h 1188"/>
              <a:gd name="T38" fmla="*/ 234 w 1188"/>
              <a:gd name="T39" fmla="*/ 780 h 1188"/>
              <a:gd name="T40" fmla="*/ 88 w 1188"/>
              <a:gd name="T41" fmla="*/ 928 h 1188"/>
              <a:gd name="T42" fmla="*/ 260 w 1188"/>
              <a:gd name="T43" fmla="*/ 1100 h 1188"/>
              <a:gd name="T44" fmla="*/ 404 w 1188"/>
              <a:gd name="T45" fmla="*/ 957 h 1188"/>
              <a:gd name="T46" fmla="*/ 471 w 1188"/>
              <a:gd name="T47" fmla="*/ 985 h 1188"/>
              <a:gd name="T48" fmla="*/ 471 w 1188"/>
              <a:gd name="T49" fmla="*/ 1188 h 1188"/>
              <a:gd name="T50" fmla="*/ 715 w 1188"/>
              <a:gd name="T51" fmla="*/ 1188 h 1188"/>
              <a:gd name="T52" fmla="*/ 715 w 1188"/>
              <a:gd name="T53" fmla="*/ 985 h 1188"/>
              <a:gd name="T54" fmla="*/ 783 w 1188"/>
              <a:gd name="T55" fmla="*/ 957 h 1188"/>
              <a:gd name="T56" fmla="*/ 926 w 1188"/>
              <a:gd name="T57" fmla="*/ 1100 h 1188"/>
              <a:gd name="T58" fmla="*/ 1099 w 1188"/>
              <a:gd name="T59" fmla="*/ 928 h 1188"/>
              <a:gd name="T60" fmla="*/ 954 w 1188"/>
              <a:gd name="T61" fmla="*/ 780 h 1188"/>
              <a:gd name="T62" fmla="*/ 979 w 1188"/>
              <a:gd name="T63" fmla="*/ 715 h 1188"/>
              <a:gd name="T64" fmla="*/ 1188 w 1188"/>
              <a:gd name="T65" fmla="*/ 715 h 1188"/>
              <a:gd name="T66" fmla="*/ 1188 w 1188"/>
              <a:gd name="T67" fmla="*/ 717 h 1188"/>
              <a:gd name="T68" fmla="*/ 594 w 1188"/>
              <a:gd name="T69" fmla="*/ 840 h 1188"/>
              <a:gd name="T70" fmla="*/ 358 w 1188"/>
              <a:gd name="T71" fmla="*/ 604 h 1188"/>
              <a:gd name="T72" fmla="*/ 594 w 1188"/>
              <a:gd name="T73" fmla="*/ 368 h 1188"/>
              <a:gd name="T74" fmla="*/ 830 w 1188"/>
              <a:gd name="T75" fmla="*/ 604 h 1188"/>
              <a:gd name="T76" fmla="*/ 594 w 1188"/>
              <a:gd name="T77" fmla="*/ 840 h 1188"/>
              <a:gd name="T78" fmla="*/ 507 w 1188"/>
              <a:gd name="T79" fmla="*/ 444 h 1188"/>
              <a:gd name="T80" fmla="*/ 758 w 1188"/>
              <a:gd name="T81" fmla="*/ 604 h 1188"/>
              <a:gd name="T82" fmla="*/ 507 w 1188"/>
              <a:gd name="T83" fmla="*/ 764 h 1188"/>
              <a:gd name="T84" fmla="*/ 507 w 1188"/>
              <a:gd name="T85" fmla="*/ 444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88" h="1188">
                <a:moveTo>
                  <a:pt x="1188" y="717"/>
                </a:moveTo>
                <a:lnTo>
                  <a:pt x="1188" y="472"/>
                </a:lnTo>
                <a:lnTo>
                  <a:pt x="973" y="472"/>
                </a:lnTo>
                <a:cubicBezTo>
                  <a:pt x="965" y="452"/>
                  <a:pt x="958" y="432"/>
                  <a:pt x="948" y="414"/>
                </a:cubicBezTo>
                <a:lnTo>
                  <a:pt x="1102" y="260"/>
                </a:lnTo>
                <a:lnTo>
                  <a:pt x="928" y="88"/>
                </a:lnTo>
                <a:lnTo>
                  <a:pt x="770" y="244"/>
                </a:lnTo>
                <a:cubicBezTo>
                  <a:pt x="753" y="235"/>
                  <a:pt x="734" y="228"/>
                  <a:pt x="715" y="222"/>
                </a:cubicBezTo>
                <a:lnTo>
                  <a:pt x="715" y="0"/>
                </a:lnTo>
                <a:lnTo>
                  <a:pt x="472" y="0"/>
                </a:lnTo>
                <a:lnTo>
                  <a:pt x="472" y="222"/>
                </a:lnTo>
                <a:cubicBezTo>
                  <a:pt x="453" y="228"/>
                  <a:pt x="434" y="235"/>
                  <a:pt x="417" y="244"/>
                </a:cubicBezTo>
                <a:lnTo>
                  <a:pt x="260" y="88"/>
                </a:lnTo>
                <a:lnTo>
                  <a:pt x="88" y="260"/>
                </a:lnTo>
                <a:lnTo>
                  <a:pt x="242" y="414"/>
                </a:lnTo>
                <a:cubicBezTo>
                  <a:pt x="232" y="433"/>
                  <a:pt x="223" y="452"/>
                  <a:pt x="217" y="472"/>
                </a:cubicBezTo>
                <a:lnTo>
                  <a:pt x="0" y="472"/>
                </a:lnTo>
                <a:lnTo>
                  <a:pt x="0" y="715"/>
                </a:lnTo>
                <a:lnTo>
                  <a:pt x="209" y="715"/>
                </a:lnTo>
                <a:cubicBezTo>
                  <a:pt x="215" y="738"/>
                  <a:pt x="224" y="759"/>
                  <a:pt x="234" y="780"/>
                </a:cubicBezTo>
                <a:lnTo>
                  <a:pt x="88" y="928"/>
                </a:lnTo>
                <a:lnTo>
                  <a:pt x="260" y="1100"/>
                </a:lnTo>
                <a:lnTo>
                  <a:pt x="404" y="957"/>
                </a:lnTo>
                <a:cubicBezTo>
                  <a:pt x="425" y="968"/>
                  <a:pt x="448" y="978"/>
                  <a:pt x="471" y="985"/>
                </a:cubicBezTo>
                <a:lnTo>
                  <a:pt x="471" y="1188"/>
                </a:lnTo>
                <a:lnTo>
                  <a:pt x="715" y="1188"/>
                </a:lnTo>
                <a:lnTo>
                  <a:pt x="715" y="985"/>
                </a:lnTo>
                <a:cubicBezTo>
                  <a:pt x="739" y="978"/>
                  <a:pt x="762" y="968"/>
                  <a:pt x="783" y="957"/>
                </a:cubicBezTo>
                <a:lnTo>
                  <a:pt x="926" y="1100"/>
                </a:lnTo>
                <a:lnTo>
                  <a:pt x="1099" y="928"/>
                </a:lnTo>
                <a:lnTo>
                  <a:pt x="954" y="780"/>
                </a:lnTo>
                <a:cubicBezTo>
                  <a:pt x="964" y="760"/>
                  <a:pt x="973" y="738"/>
                  <a:pt x="979" y="715"/>
                </a:cubicBezTo>
                <a:lnTo>
                  <a:pt x="1188" y="715"/>
                </a:lnTo>
                <a:lnTo>
                  <a:pt x="1188" y="717"/>
                </a:lnTo>
                <a:close/>
                <a:moveTo>
                  <a:pt x="594" y="840"/>
                </a:moveTo>
                <a:cubicBezTo>
                  <a:pt x="464" y="840"/>
                  <a:pt x="358" y="734"/>
                  <a:pt x="358" y="604"/>
                </a:cubicBezTo>
                <a:cubicBezTo>
                  <a:pt x="358" y="474"/>
                  <a:pt x="464" y="368"/>
                  <a:pt x="594" y="368"/>
                </a:cubicBezTo>
                <a:cubicBezTo>
                  <a:pt x="725" y="368"/>
                  <a:pt x="830" y="474"/>
                  <a:pt x="830" y="604"/>
                </a:cubicBezTo>
                <a:cubicBezTo>
                  <a:pt x="830" y="734"/>
                  <a:pt x="725" y="840"/>
                  <a:pt x="594" y="840"/>
                </a:cubicBezTo>
                <a:close/>
                <a:moveTo>
                  <a:pt x="507" y="444"/>
                </a:moveTo>
                <a:lnTo>
                  <a:pt x="758" y="604"/>
                </a:lnTo>
                <a:lnTo>
                  <a:pt x="507" y="764"/>
                </a:lnTo>
                <a:lnTo>
                  <a:pt x="507" y="4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497BA-C3D8-45A5-A059-ECAE994C7E10}"/>
              </a:ext>
            </a:extLst>
          </p:cNvPr>
          <p:cNvGrpSpPr/>
          <p:nvPr/>
        </p:nvGrpSpPr>
        <p:grpSpPr>
          <a:xfrm>
            <a:off x="7646353" y="1123805"/>
            <a:ext cx="3125899" cy="541231"/>
            <a:chOff x="3083836" y="1191645"/>
            <a:chExt cx="3326954" cy="5760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EEEACA-9AA7-4A9C-BB90-E34129A3E47E}"/>
                </a:ext>
              </a:extLst>
            </p:cNvPr>
            <p:cNvGrpSpPr/>
            <p:nvPr/>
          </p:nvGrpSpPr>
          <p:grpSpPr>
            <a:xfrm>
              <a:off x="3083836" y="1191645"/>
              <a:ext cx="3326954" cy="576042"/>
              <a:chOff x="5412681" y="666750"/>
              <a:chExt cx="3807519" cy="647700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19574BD-AB13-475C-9A64-21A41418FE1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693463-24A0-4170-B5D9-2E997726F2AB}"/>
                  </a:ext>
                </a:extLst>
              </p:cNvPr>
              <p:cNvSpPr/>
              <p:nvPr/>
            </p:nvSpPr>
            <p:spPr>
              <a:xfrm>
                <a:off x="5446458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40C038-3EF2-466D-8BC7-7B2BFBC5D8F2}"/>
                </a:ext>
              </a:extLst>
            </p:cNvPr>
            <p:cNvGrpSpPr/>
            <p:nvPr/>
          </p:nvGrpSpPr>
          <p:grpSpPr>
            <a:xfrm>
              <a:off x="3119304" y="1257000"/>
              <a:ext cx="2803708" cy="425844"/>
              <a:chOff x="3119304" y="1257000"/>
              <a:chExt cx="2803708" cy="425844"/>
            </a:xfrm>
          </p:grpSpPr>
          <p:sp>
            <p:nvSpPr>
              <p:cNvPr id="58" name="TextBox 99">
                <a:extLst>
                  <a:ext uri="{FF2B5EF4-FFF2-40B4-BE49-F238E27FC236}">
                    <a16:creationId xmlns:a16="http://schemas.microsoft.com/office/drawing/2014/main" id="{F903FB3E-461E-46DB-AB29-F5020287B5D9}"/>
                  </a:ext>
                </a:extLst>
              </p:cNvPr>
              <p:cNvSpPr txBox="1"/>
              <p:nvPr/>
            </p:nvSpPr>
            <p:spPr>
              <a:xfrm>
                <a:off x="3722301" y="1257000"/>
                <a:ext cx="2200711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Master Admin</a:t>
                </a: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9D669391-BB4A-44FE-BFA2-4F3719DA4945}"/>
                  </a:ext>
                </a:extLst>
              </p:cNvPr>
              <p:cNvSpPr txBox="1"/>
              <p:nvPr/>
            </p:nvSpPr>
            <p:spPr>
              <a:xfrm>
                <a:off x="3119304" y="131603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>
            <a:off x="8143444" y="1851875"/>
            <a:ext cx="3144461" cy="541231"/>
            <a:chOff x="3612899" y="1966543"/>
            <a:chExt cx="3346710" cy="5760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902"/>
              <a:ext cx="3325000" cy="425844"/>
              <a:chOff x="3634609" y="2038902"/>
              <a:chExt cx="3325000" cy="425844"/>
            </a:xfrm>
          </p:grpSpPr>
          <p:sp>
            <p:nvSpPr>
              <p:cNvPr id="52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4116863" y="2038902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Entry Admin</a:t>
                </a:r>
              </a:p>
            </p:txBody>
          </p:sp>
          <p:sp>
            <p:nvSpPr>
              <p:cNvPr id="53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>
            <a:off x="8670965" y="2579944"/>
            <a:ext cx="3125899" cy="541231"/>
            <a:chOff x="4174350" y="2741441"/>
            <a:chExt cx="3326954" cy="5760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1"/>
              <a:ext cx="3326954" cy="576042"/>
              <a:chOff x="5412681" y="666750"/>
              <a:chExt cx="3807519" cy="647700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46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Library</a:t>
                </a:r>
              </a:p>
            </p:txBody>
          </p:sp>
          <p:sp>
            <p:nvSpPr>
              <p:cNvPr id="47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>
            <a:off x="8975308" y="3308014"/>
            <a:ext cx="3125899" cy="541231"/>
            <a:chOff x="4498268" y="3516339"/>
            <a:chExt cx="3326954" cy="576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76924"/>
              <a:ext cx="2772373" cy="425844"/>
              <a:chOff x="4531142" y="3576924"/>
              <a:chExt cx="2772373" cy="425844"/>
            </a:xfrm>
          </p:grpSpPr>
          <p:sp>
            <p:nvSpPr>
              <p:cNvPr id="40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148041" y="3576924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</p:txBody>
          </p:sp>
          <p:sp>
            <p:nvSpPr>
              <p:cNvPr id="41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>
            <a:off x="8670965" y="4036083"/>
            <a:ext cx="3358405" cy="541231"/>
            <a:chOff x="4174350" y="4291237"/>
            <a:chExt cx="3574415" cy="5760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213302" y="4366334"/>
              <a:ext cx="3535463" cy="425845"/>
              <a:chOff x="4213302" y="4366334"/>
              <a:chExt cx="3535463" cy="425845"/>
            </a:xfrm>
          </p:grpSpPr>
          <p:sp>
            <p:nvSpPr>
              <p:cNvPr id="34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713511" y="4366334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Course Assignment</a:t>
                </a:r>
              </a:p>
            </p:txBody>
          </p:sp>
          <p:sp>
            <p:nvSpPr>
              <p:cNvPr id="35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>
            <a:off x="8143444" y="4764153"/>
            <a:ext cx="3347441" cy="541231"/>
            <a:chOff x="3612899" y="5066135"/>
            <a:chExt cx="3562745" cy="5760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6016"/>
              <a:ext cx="3528679" cy="393086"/>
              <a:chOff x="3646965" y="5126016"/>
              <a:chExt cx="3528679" cy="393086"/>
            </a:xfrm>
          </p:grpSpPr>
          <p:sp>
            <p:nvSpPr>
              <p:cNvPr id="28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4205083" y="5126016"/>
                <a:ext cx="2970561" cy="39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</a:t>
                </a:r>
              </a:p>
            </p:txBody>
          </p:sp>
          <p:sp>
            <p:nvSpPr>
              <p:cNvPr id="29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 flipH="1">
            <a:off x="4885624" y="1896782"/>
            <a:ext cx="1611528" cy="3283920"/>
            <a:chOff x="1856590" y="2011617"/>
            <a:chExt cx="1715180" cy="349513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856590" y="2011617"/>
              <a:ext cx="1715180" cy="3495138"/>
              <a:chOff x="3107596" y="1085053"/>
              <a:chExt cx="2248175" cy="4500997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6" y="1085053"/>
                <a:ext cx="945675" cy="750237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7" cy="993394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4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6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6" y="4823282"/>
                <a:ext cx="981031" cy="762768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65" y="2644179"/>
                  <a:ext cx="1528998" cy="1530271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696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4" name="Rounded Rectangle 12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2" name="Rectangle 111"/>
          <p:cNvSpPr/>
          <p:nvPr/>
        </p:nvSpPr>
        <p:spPr>
          <a:xfrm>
            <a:off x="510888" y="65590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C6DC9EE-B714-416A-9065-2F600B756F37}"/>
              </a:ext>
            </a:extLst>
          </p:cNvPr>
          <p:cNvCxnSpPr/>
          <p:nvPr/>
        </p:nvCxnSpPr>
        <p:spPr>
          <a:xfrm flipV="1">
            <a:off x="8018289" y="2854793"/>
            <a:ext cx="309866" cy="174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 flipH="1">
            <a:off x="1669261" y="1859472"/>
            <a:ext cx="3125899" cy="541231"/>
            <a:chOff x="3612899" y="1966543"/>
            <a:chExt cx="3326954" cy="57604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264"/>
              <a:ext cx="3033462" cy="425844"/>
              <a:chOff x="3634609" y="2038264"/>
              <a:chExt cx="3033462" cy="425844"/>
            </a:xfrm>
          </p:grpSpPr>
          <p:sp>
            <p:nvSpPr>
              <p:cNvPr id="170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3825325" y="2038264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Student Info</a:t>
                </a:r>
              </a:p>
            </p:txBody>
          </p:sp>
          <p:sp>
            <p:nvSpPr>
              <p:cNvPr id="171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 flipH="1">
            <a:off x="1290287" y="2596807"/>
            <a:ext cx="3125900" cy="541231"/>
            <a:chOff x="4174350" y="2741440"/>
            <a:chExt cx="3326955" cy="576042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0"/>
              <a:ext cx="3326955" cy="576042"/>
              <a:chOff x="5412681" y="666749"/>
              <a:chExt cx="3807520" cy="64770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49"/>
                <a:ext cx="380752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177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Finance</a:t>
                </a:r>
              </a:p>
            </p:txBody>
          </p:sp>
          <p:sp>
            <p:nvSpPr>
              <p:cNvPr id="178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 flipH="1">
            <a:off x="1246305" y="3354518"/>
            <a:ext cx="3125899" cy="541231"/>
            <a:chOff x="4498268" y="3516339"/>
            <a:chExt cx="3326954" cy="5760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67546"/>
              <a:ext cx="3012847" cy="425844"/>
              <a:chOff x="4531142" y="3567546"/>
              <a:chExt cx="3012847" cy="425844"/>
            </a:xfrm>
          </p:grpSpPr>
          <p:sp>
            <p:nvSpPr>
              <p:cNvPr id="184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388515" y="3567546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Scholarship</a:t>
                </a:r>
              </a:p>
            </p:txBody>
          </p:sp>
          <p:sp>
            <p:nvSpPr>
              <p:cNvPr id="185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 flipH="1">
            <a:off x="1435644" y="4168764"/>
            <a:ext cx="3125899" cy="541231"/>
            <a:chOff x="4174350" y="4291237"/>
            <a:chExt cx="3326954" cy="57604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174351" y="4351306"/>
              <a:ext cx="3035254" cy="425845"/>
              <a:chOff x="4174351" y="4351306"/>
              <a:chExt cx="3035254" cy="425845"/>
            </a:xfrm>
          </p:grpSpPr>
          <p:sp>
            <p:nvSpPr>
              <p:cNvPr id="191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174351" y="4351306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Complain</a:t>
                </a:r>
              </a:p>
            </p:txBody>
          </p:sp>
          <p:sp>
            <p:nvSpPr>
              <p:cNvPr id="192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 flipH="1">
            <a:off x="1935068" y="4934376"/>
            <a:ext cx="3125899" cy="541231"/>
            <a:chOff x="3612899" y="5066135"/>
            <a:chExt cx="3326954" cy="57604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5460"/>
              <a:ext cx="3034434" cy="404936"/>
              <a:chOff x="3646965" y="5125460"/>
              <a:chExt cx="3034434" cy="404936"/>
            </a:xfrm>
          </p:grpSpPr>
          <p:sp>
            <p:nvSpPr>
              <p:cNvPr id="205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3710838" y="5125460"/>
                <a:ext cx="2970561" cy="39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</a:p>
            </p:txBody>
          </p:sp>
          <p:sp>
            <p:nvSpPr>
              <p:cNvPr id="206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 flipH="1">
            <a:off x="5060964" y="4879653"/>
            <a:ext cx="497127" cy="325338"/>
            <a:chOff x="5078922" y="5098256"/>
            <a:chExt cx="529101" cy="34626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5355964" y="5354156"/>
              <a:ext cx="252059" cy="903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 flipH="1">
            <a:off x="4561544" y="4290681"/>
            <a:ext cx="517470" cy="152247"/>
            <a:chOff x="5569460" y="4417219"/>
            <a:chExt cx="550754" cy="1620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>
              <a:endCxn id="193" idx="1"/>
            </p:cNvCxnSpPr>
            <p:nvPr/>
          </p:nvCxnSpPr>
          <p:spPr>
            <a:xfrm flipV="1">
              <a:off x="5979023" y="4575482"/>
              <a:ext cx="141191" cy="37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>
            <a:stCxn id="186" idx="1"/>
          </p:cNvCxnSpPr>
          <p:nvPr/>
        </p:nvCxnSpPr>
        <p:spPr>
          <a:xfrm flipV="1">
            <a:off x="4372204" y="3607052"/>
            <a:ext cx="513420" cy="180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416189" y="2867425"/>
            <a:ext cx="553776" cy="148015"/>
            <a:chOff x="5129561" y="2372909"/>
            <a:chExt cx="589395" cy="157535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129561" y="2374130"/>
              <a:ext cx="227541" cy="1563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9" idx="1"/>
            </p:cNvCxnSpPr>
            <p:nvPr/>
          </p:nvCxnSpPr>
          <p:spPr>
            <a:xfrm flipV="1">
              <a:off x="5357100" y="2372909"/>
              <a:ext cx="361856" cy="2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795161" y="2084602"/>
            <a:ext cx="722467" cy="147174"/>
            <a:chOff x="5078922" y="2254564"/>
            <a:chExt cx="768936" cy="15664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5331252" y="2254564"/>
              <a:ext cx="516606" cy="484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CCC508F-56E8-55E2-E15E-AEC82A834885}"/>
              </a:ext>
            </a:extLst>
          </p:cNvPr>
          <p:cNvSpPr/>
          <p:nvPr/>
        </p:nvSpPr>
        <p:spPr>
          <a:xfrm>
            <a:off x="7598653" y="961662"/>
            <a:ext cx="3226563" cy="8100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8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888" y="655903"/>
            <a:ext cx="4550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Course Assignment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536700"/>
            <a:ext cx="763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Department 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New Courses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Offer Courses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033051"/>
            <a:ext cx="7639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Student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Offered Courses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Request Course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Info Update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5550" y="2853002"/>
            <a:ext cx="7639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Advisor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Approve/Decline Course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Request Course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Verify Info Update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05550" y="1549579"/>
            <a:ext cx="763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Entry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Upload Routine</a:t>
            </a:r>
          </a:p>
        </p:txBody>
      </p:sp>
    </p:spTree>
    <p:extLst>
      <p:ext uri="{BB962C8B-B14F-4D97-AF65-F5344CB8AC3E}">
        <p14:creationId xmlns:p14="http://schemas.microsoft.com/office/powerpoint/2010/main" val="152472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AD316DE-9CEF-EC62-81A8-2C14A3E8B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36" y="1116250"/>
            <a:ext cx="11601858" cy="549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3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flowchart&#10;&#10;Description automatically generated with low confidence">
            <a:extLst>
              <a:ext uri="{FF2B5EF4-FFF2-40B4-BE49-F238E27FC236}">
                <a16:creationId xmlns:a16="http://schemas.microsoft.com/office/drawing/2014/main" id="{8C66BCE8-AB0D-4D1E-2EAB-427D9455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0"/>
            <a:ext cx="1150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0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/>
          <p:nvPr/>
        </p:nvCxnSpPr>
        <p:spPr>
          <a:xfrm>
            <a:off x="8055664" y="3578629"/>
            <a:ext cx="9809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3F26A-EED4-4DAF-888C-BFCB875BC481}"/>
              </a:ext>
            </a:extLst>
          </p:cNvPr>
          <p:cNvGrpSpPr/>
          <p:nvPr/>
        </p:nvGrpSpPr>
        <p:grpSpPr>
          <a:xfrm>
            <a:off x="6905419" y="1394420"/>
            <a:ext cx="794993" cy="567432"/>
            <a:chOff x="4409791" y="1479666"/>
            <a:chExt cx="846125" cy="6039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94E077-D1C3-4770-8CFA-27A3E07CDD87}"/>
                </a:ext>
              </a:extLst>
            </p:cNvPr>
            <p:cNvCxnSpPr/>
            <p:nvPr/>
          </p:nvCxnSpPr>
          <p:spPr>
            <a:xfrm flipV="1">
              <a:off x="4409791" y="1479666"/>
              <a:ext cx="270125" cy="6039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Pr/>
            <p:nvPr/>
          </p:nvCxnSpPr>
          <p:spPr>
            <a:xfrm>
              <a:off x="4679916" y="1479666"/>
              <a:ext cx="57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>
            <a:off x="7534102" y="2122490"/>
            <a:ext cx="913593" cy="147174"/>
            <a:chOff x="5078922" y="2254564"/>
            <a:chExt cx="972355" cy="1566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/>
            <p:nvPr/>
          </p:nvCxnSpPr>
          <p:spPr>
            <a:xfrm>
              <a:off x="5331253" y="2254564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34AA0-4D38-4CAB-8E9E-CA4809F6C919}"/>
              </a:ext>
            </a:extLst>
          </p:cNvPr>
          <p:cNvGrpSpPr/>
          <p:nvPr/>
        </p:nvGrpSpPr>
        <p:grpSpPr>
          <a:xfrm>
            <a:off x="8338750" y="2850565"/>
            <a:ext cx="1545835" cy="255517"/>
            <a:chOff x="5935325" y="3029462"/>
            <a:chExt cx="1645263" cy="2719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0C8A22-394D-41E8-A9D0-A5684F64A806}"/>
                </a:ext>
              </a:extLst>
            </p:cNvPr>
            <p:cNvCxnSpPr>
              <a:stCxn id="94" idx="2"/>
            </p:cNvCxnSpPr>
            <p:nvPr/>
          </p:nvCxnSpPr>
          <p:spPr>
            <a:xfrm flipV="1">
              <a:off x="7272446" y="3089835"/>
              <a:ext cx="308142" cy="211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A18D73-E2D3-40FC-ACBA-0DBC70D04103}"/>
                </a:ext>
              </a:extLst>
            </p:cNvPr>
            <p:cNvCxnSpPr/>
            <p:nvPr/>
          </p:nvCxnSpPr>
          <p:spPr>
            <a:xfrm>
              <a:off x="5935325" y="3029462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>
            <a:off x="7994995" y="4154451"/>
            <a:ext cx="738520" cy="152247"/>
            <a:chOff x="5569460" y="4417219"/>
            <a:chExt cx="786022" cy="16203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/>
            <p:nvPr/>
          </p:nvCxnSpPr>
          <p:spPr>
            <a:xfrm>
              <a:off x="5979024" y="4579258"/>
              <a:ext cx="37645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>
            <a:off x="7534108" y="4794332"/>
            <a:ext cx="671894" cy="240436"/>
            <a:chOff x="5078922" y="5098256"/>
            <a:chExt cx="715109" cy="2559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/>
            <p:nvPr/>
          </p:nvCxnSpPr>
          <p:spPr>
            <a:xfrm>
              <a:off x="5355964" y="5354156"/>
              <a:ext cx="4380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>
            <a:off x="4878237" y="1894134"/>
            <a:ext cx="3226564" cy="3284099"/>
            <a:chOff x="137678" y="2011521"/>
            <a:chExt cx="3434093" cy="34953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37678" y="2011521"/>
              <a:ext cx="3434093" cy="3495328"/>
              <a:chOff x="854529" y="1084930"/>
              <a:chExt cx="4501242" cy="45012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F45E71-E518-47E2-A631-79EAE7B9BE7F}"/>
                  </a:ext>
                </a:extLst>
              </p:cNvPr>
              <p:cNvSpPr/>
              <p:nvPr/>
            </p:nvSpPr>
            <p:spPr>
              <a:xfrm>
                <a:off x="854529" y="1084930"/>
                <a:ext cx="4501241" cy="45012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5" y="1085054"/>
                <a:ext cx="945675" cy="750238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8" cy="993395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3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5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5" y="4823282"/>
                <a:ext cx="981031" cy="762767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4DC900-2D3E-43AE-86B0-18E185075354}"/>
                  </a:ext>
                </a:extLst>
              </p:cNvPr>
              <p:cNvSpPr/>
              <p:nvPr/>
            </p:nvSpPr>
            <p:spPr>
              <a:xfrm>
                <a:off x="1449521" y="1679922"/>
                <a:ext cx="3311258" cy="3311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79" y="2644177"/>
                  <a:ext cx="1528998" cy="1530276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700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60121499-1332-4995-AFF7-6EAF4D36679C}"/>
              </a:ext>
            </a:extLst>
          </p:cNvPr>
          <p:cNvSpPr>
            <a:spLocks noEditPoints="1"/>
          </p:cNvSpPr>
          <p:nvPr/>
        </p:nvSpPr>
        <p:spPr bwMode="auto">
          <a:xfrm>
            <a:off x="5913050" y="2861797"/>
            <a:ext cx="1234206" cy="1231605"/>
          </a:xfrm>
          <a:custGeom>
            <a:avLst/>
            <a:gdLst>
              <a:gd name="T0" fmla="*/ 1188 w 1188"/>
              <a:gd name="T1" fmla="*/ 717 h 1188"/>
              <a:gd name="T2" fmla="*/ 1188 w 1188"/>
              <a:gd name="T3" fmla="*/ 472 h 1188"/>
              <a:gd name="T4" fmla="*/ 973 w 1188"/>
              <a:gd name="T5" fmla="*/ 472 h 1188"/>
              <a:gd name="T6" fmla="*/ 948 w 1188"/>
              <a:gd name="T7" fmla="*/ 414 h 1188"/>
              <a:gd name="T8" fmla="*/ 1102 w 1188"/>
              <a:gd name="T9" fmla="*/ 260 h 1188"/>
              <a:gd name="T10" fmla="*/ 928 w 1188"/>
              <a:gd name="T11" fmla="*/ 88 h 1188"/>
              <a:gd name="T12" fmla="*/ 770 w 1188"/>
              <a:gd name="T13" fmla="*/ 244 h 1188"/>
              <a:gd name="T14" fmla="*/ 715 w 1188"/>
              <a:gd name="T15" fmla="*/ 222 h 1188"/>
              <a:gd name="T16" fmla="*/ 715 w 1188"/>
              <a:gd name="T17" fmla="*/ 0 h 1188"/>
              <a:gd name="T18" fmla="*/ 472 w 1188"/>
              <a:gd name="T19" fmla="*/ 0 h 1188"/>
              <a:gd name="T20" fmla="*/ 472 w 1188"/>
              <a:gd name="T21" fmla="*/ 222 h 1188"/>
              <a:gd name="T22" fmla="*/ 417 w 1188"/>
              <a:gd name="T23" fmla="*/ 244 h 1188"/>
              <a:gd name="T24" fmla="*/ 260 w 1188"/>
              <a:gd name="T25" fmla="*/ 88 h 1188"/>
              <a:gd name="T26" fmla="*/ 88 w 1188"/>
              <a:gd name="T27" fmla="*/ 260 h 1188"/>
              <a:gd name="T28" fmla="*/ 242 w 1188"/>
              <a:gd name="T29" fmla="*/ 414 h 1188"/>
              <a:gd name="T30" fmla="*/ 217 w 1188"/>
              <a:gd name="T31" fmla="*/ 472 h 1188"/>
              <a:gd name="T32" fmla="*/ 0 w 1188"/>
              <a:gd name="T33" fmla="*/ 472 h 1188"/>
              <a:gd name="T34" fmla="*/ 0 w 1188"/>
              <a:gd name="T35" fmla="*/ 715 h 1188"/>
              <a:gd name="T36" fmla="*/ 209 w 1188"/>
              <a:gd name="T37" fmla="*/ 715 h 1188"/>
              <a:gd name="T38" fmla="*/ 234 w 1188"/>
              <a:gd name="T39" fmla="*/ 780 h 1188"/>
              <a:gd name="T40" fmla="*/ 88 w 1188"/>
              <a:gd name="T41" fmla="*/ 928 h 1188"/>
              <a:gd name="T42" fmla="*/ 260 w 1188"/>
              <a:gd name="T43" fmla="*/ 1100 h 1188"/>
              <a:gd name="T44" fmla="*/ 404 w 1188"/>
              <a:gd name="T45" fmla="*/ 957 h 1188"/>
              <a:gd name="T46" fmla="*/ 471 w 1188"/>
              <a:gd name="T47" fmla="*/ 985 h 1188"/>
              <a:gd name="T48" fmla="*/ 471 w 1188"/>
              <a:gd name="T49" fmla="*/ 1188 h 1188"/>
              <a:gd name="T50" fmla="*/ 715 w 1188"/>
              <a:gd name="T51" fmla="*/ 1188 h 1188"/>
              <a:gd name="T52" fmla="*/ 715 w 1188"/>
              <a:gd name="T53" fmla="*/ 985 h 1188"/>
              <a:gd name="T54" fmla="*/ 783 w 1188"/>
              <a:gd name="T55" fmla="*/ 957 h 1188"/>
              <a:gd name="T56" fmla="*/ 926 w 1188"/>
              <a:gd name="T57" fmla="*/ 1100 h 1188"/>
              <a:gd name="T58" fmla="*/ 1099 w 1188"/>
              <a:gd name="T59" fmla="*/ 928 h 1188"/>
              <a:gd name="T60" fmla="*/ 954 w 1188"/>
              <a:gd name="T61" fmla="*/ 780 h 1188"/>
              <a:gd name="T62" fmla="*/ 979 w 1188"/>
              <a:gd name="T63" fmla="*/ 715 h 1188"/>
              <a:gd name="T64" fmla="*/ 1188 w 1188"/>
              <a:gd name="T65" fmla="*/ 715 h 1188"/>
              <a:gd name="T66" fmla="*/ 1188 w 1188"/>
              <a:gd name="T67" fmla="*/ 717 h 1188"/>
              <a:gd name="T68" fmla="*/ 594 w 1188"/>
              <a:gd name="T69" fmla="*/ 840 h 1188"/>
              <a:gd name="T70" fmla="*/ 358 w 1188"/>
              <a:gd name="T71" fmla="*/ 604 h 1188"/>
              <a:gd name="T72" fmla="*/ 594 w 1188"/>
              <a:gd name="T73" fmla="*/ 368 h 1188"/>
              <a:gd name="T74" fmla="*/ 830 w 1188"/>
              <a:gd name="T75" fmla="*/ 604 h 1188"/>
              <a:gd name="T76" fmla="*/ 594 w 1188"/>
              <a:gd name="T77" fmla="*/ 840 h 1188"/>
              <a:gd name="T78" fmla="*/ 507 w 1188"/>
              <a:gd name="T79" fmla="*/ 444 h 1188"/>
              <a:gd name="T80" fmla="*/ 758 w 1188"/>
              <a:gd name="T81" fmla="*/ 604 h 1188"/>
              <a:gd name="T82" fmla="*/ 507 w 1188"/>
              <a:gd name="T83" fmla="*/ 764 h 1188"/>
              <a:gd name="T84" fmla="*/ 507 w 1188"/>
              <a:gd name="T85" fmla="*/ 444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88" h="1188">
                <a:moveTo>
                  <a:pt x="1188" y="717"/>
                </a:moveTo>
                <a:lnTo>
                  <a:pt x="1188" y="472"/>
                </a:lnTo>
                <a:lnTo>
                  <a:pt x="973" y="472"/>
                </a:lnTo>
                <a:cubicBezTo>
                  <a:pt x="965" y="452"/>
                  <a:pt x="958" y="432"/>
                  <a:pt x="948" y="414"/>
                </a:cubicBezTo>
                <a:lnTo>
                  <a:pt x="1102" y="260"/>
                </a:lnTo>
                <a:lnTo>
                  <a:pt x="928" y="88"/>
                </a:lnTo>
                <a:lnTo>
                  <a:pt x="770" y="244"/>
                </a:lnTo>
                <a:cubicBezTo>
                  <a:pt x="753" y="235"/>
                  <a:pt x="734" y="228"/>
                  <a:pt x="715" y="222"/>
                </a:cubicBezTo>
                <a:lnTo>
                  <a:pt x="715" y="0"/>
                </a:lnTo>
                <a:lnTo>
                  <a:pt x="472" y="0"/>
                </a:lnTo>
                <a:lnTo>
                  <a:pt x="472" y="222"/>
                </a:lnTo>
                <a:cubicBezTo>
                  <a:pt x="453" y="228"/>
                  <a:pt x="434" y="235"/>
                  <a:pt x="417" y="244"/>
                </a:cubicBezTo>
                <a:lnTo>
                  <a:pt x="260" y="88"/>
                </a:lnTo>
                <a:lnTo>
                  <a:pt x="88" y="260"/>
                </a:lnTo>
                <a:lnTo>
                  <a:pt x="242" y="414"/>
                </a:lnTo>
                <a:cubicBezTo>
                  <a:pt x="232" y="433"/>
                  <a:pt x="223" y="452"/>
                  <a:pt x="217" y="472"/>
                </a:cubicBezTo>
                <a:lnTo>
                  <a:pt x="0" y="472"/>
                </a:lnTo>
                <a:lnTo>
                  <a:pt x="0" y="715"/>
                </a:lnTo>
                <a:lnTo>
                  <a:pt x="209" y="715"/>
                </a:lnTo>
                <a:cubicBezTo>
                  <a:pt x="215" y="738"/>
                  <a:pt x="224" y="759"/>
                  <a:pt x="234" y="780"/>
                </a:cubicBezTo>
                <a:lnTo>
                  <a:pt x="88" y="928"/>
                </a:lnTo>
                <a:lnTo>
                  <a:pt x="260" y="1100"/>
                </a:lnTo>
                <a:lnTo>
                  <a:pt x="404" y="957"/>
                </a:lnTo>
                <a:cubicBezTo>
                  <a:pt x="425" y="968"/>
                  <a:pt x="448" y="978"/>
                  <a:pt x="471" y="985"/>
                </a:cubicBezTo>
                <a:lnTo>
                  <a:pt x="471" y="1188"/>
                </a:lnTo>
                <a:lnTo>
                  <a:pt x="715" y="1188"/>
                </a:lnTo>
                <a:lnTo>
                  <a:pt x="715" y="985"/>
                </a:lnTo>
                <a:cubicBezTo>
                  <a:pt x="739" y="978"/>
                  <a:pt x="762" y="968"/>
                  <a:pt x="783" y="957"/>
                </a:cubicBezTo>
                <a:lnTo>
                  <a:pt x="926" y="1100"/>
                </a:lnTo>
                <a:lnTo>
                  <a:pt x="1099" y="928"/>
                </a:lnTo>
                <a:lnTo>
                  <a:pt x="954" y="780"/>
                </a:lnTo>
                <a:cubicBezTo>
                  <a:pt x="964" y="760"/>
                  <a:pt x="973" y="738"/>
                  <a:pt x="979" y="715"/>
                </a:cubicBezTo>
                <a:lnTo>
                  <a:pt x="1188" y="715"/>
                </a:lnTo>
                <a:lnTo>
                  <a:pt x="1188" y="717"/>
                </a:lnTo>
                <a:close/>
                <a:moveTo>
                  <a:pt x="594" y="840"/>
                </a:moveTo>
                <a:cubicBezTo>
                  <a:pt x="464" y="840"/>
                  <a:pt x="358" y="734"/>
                  <a:pt x="358" y="604"/>
                </a:cubicBezTo>
                <a:cubicBezTo>
                  <a:pt x="358" y="474"/>
                  <a:pt x="464" y="368"/>
                  <a:pt x="594" y="368"/>
                </a:cubicBezTo>
                <a:cubicBezTo>
                  <a:pt x="725" y="368"/>
                  <a:pt x="830" y="474"/>
                  <a:pt x="830" y="604"/>
                </a:cubicBezTo>
                <a:cubicBezTo>
                  <a:pt x="830" y="734"/>
                  <a:pt x="725" y="840"/>
                  <a:pt x="594" y="840"/>
                </a:cubicBezTo>
                <a:close/>
                <a:moveTo>
                  <a:pt x="507" y="444"/>
                </a:moveTo>
                <a:lnTo>
                  <a:pt x="758" y="604"/>
                </a:lnTo>
                <a:lnTo>
                  <a:pt x="507" y="764"/>
                </a:lnTo>
                <a:lnTo>
                  <a:pt x="507" y="4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497BA-C3D8-45A5-A059-ECAE994C7E10}"/>
              </a:ext>
            </a:extLst>
          </p:cNvPr>
          <p:cNvGrpSpPr/>
          <p:nvPr/>
        </p:nvGrpSpPr>
        <p:grpSpPr>
          <a:xfrm>
            <a:off x="7646353" y="1123805"/>
            <a:ext cx="3125899" cy="541231"/>
            <a:chOff x="3083836" y="1191645"/>
            <a:chExt cx="3326954" cy="5760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EEEACA-9AA7-4A9C-BB90-E34129A3E47E}"/>
                </a:ext>
              </a:extLst>
            </p:cNvPr>
            <p:cNvGrpSpPr/>
            <p:nvPr/>
          </p:nvGrpSpPr>
          <p:grpSpPr>
            <a:xfrm>
              <a:off x="3083836" y="1191645"/>
              <a:ext cx="3326954" cy="576042"/>
              <a:chOff x="5412681" y="666750"/>
              <a:chExt cx="3807519" cy="647700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19574BD-AB13-475C-9A64-21A41418FE1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693463-24A0-4170-B5D9-2E997726F2AB}"/>
                  </a:ext>
                </a:extLst>
              </p:cNvPr>
              <p:cNvSpPr/>
              <p:nvPr/>
            </p:nvSpPr>
            <p:spPr>
              <a:xfrm>
                <a:off x="5446458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40C038-3EF2-466D-8BC7-7B2BFBC5D8F2}"/>
                </a:ext>
              </a:extLst>
            </p:cNvPr>
            <p:cNvGrpSpPr/>
            <p:nvPr/>
          </p:nvGrpSpPr>
          <p:grpSpPr>
            <a:xfrm>
              <a:off x="3119304" y="1257000"/>
              <a:ext cx="2803708" cy="425844"/>
              <a:chOff x="3119304" y="1257000"/>
              <a:chExt cx="2803708" cy="425844"/>
            </a:xfrm>
          </p:grpSpPr>
          <p:sp>
            <p:nvSpPr>
              <p:cNvPr id="58" name="TextBox 99">
                <a:extLst>
                  <a:ext uri="{FF2B5EF4-FFF2-40B4-BE49-F238E27FC236}">
                    <a16:creationId xmlns:a16="http://schemas.microsoft.com/office/drawing/2014/main" id="{F903FB3E-461E-46DB-AB29-F5020287B5D9}"/>
                  </a:ext>
                </a:extLst>
              </p:cNvPr>
              <p:cNvSpPr txBox="1"/>
              <p:nvPr/>
            </p:nvSpPr>
            <p:spPr>
              <a:xfrm>
                <a:off x="3722301" y="1257000"/>
                <a:ext cx="2200711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Master Admin</a:t>
                </a: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9D669391-BB4A-44FE-BFA2-4F3719DA4945}"/>
                  </a:ext>
                </a:extLst>
              </p:cNvPr>
              <p:cNvSpPr txBox="1"/>
              <p:nvPr/>
            </p:nvSpPr>
            <p:spPr>
              <a:xfrm>
                <a:off x="3119304" y="131603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>
            <a:off x="8143444" y="1851875"/>
            <a:ext cx="3144461" cy="541231"/>
            <a:chOff x="3612899" y="1966543"/>
            <a:chExt cx="3346710" cy="5760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902"/>
              <a:ext cx="3325000" cy="425844"/>
              <a:chOff x="3634609" y="2038902"/>
              <a:chExt cx="3325000" cy="425844"/>
            </a:xfrm>
          </p:grpSpPr>
          <p:sp>
            <p:nvSpPr>
              <p:cNvPr id="52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4116863" y="2038902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Entry Admin</a:t>
                </a:r>
              </a:p>
            </p:txBody>
          </p:sp>
          <p:sp>
            <p:nvSpPr>
              <p:cNvPr id="53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>
            <a:off x="8670965" y="2579944"/>
            <a:ext cx="3125899" cy="541231"/>
            <a:chOff x="4174350" y="2741441"/>
            <a:chExt cx="3326954" cy="5760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1"/>
              <a:ext cx="3326954" cy="576042"/>
              <a:chOff x="5412681" y="666750"/>
              <a:chExt cx="3807519" cy="647700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46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Library</a:t>
                </a:r>
              </a:p>
            </p:txBody>
          </p:sp>
          <p:sp>
            <p:nvSpPr>
              <p:cNvPr id="47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>
            <a:off x="8975308" y="3308014"/>
            <a:ext cx="3125899" cy="541231"/>
            <a:chOff x="4498268" y="3516339"/>
            <a:chExt cx="3326954" cy="576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76924"/>
              <a:ext cx="2772373" cy="425844"/>
              <a:chOff x="4531142" y="3576924"/>
              <a:chExt cx="2772373" cy="425844"/>
            </a:xfrm>
          </p:grpSpPr>
          <p:sp>
            <p:nvSpPr>
              <p:cNvPr id="40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148041" y="3576924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</p:txBody>
          </p:sp>
          <p:sp>
            <p:nvSpPr>
              <p:cNvPr id="41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>
            <a:off x="8670965" y="4036083"/>
            <a:ext cx="3358405" cy="541231"/>
            <a:chOff x="4174350" y="4291237"/>
            <a:chExt cx="3574415" cy="5760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213302" y="4366334"/>
              <a:ext cx="3535463" cy="425845"/>
              <a:chOff x="4213302" y="4366334"/>
              <a:chExt cx="3535463" cy="425845"/>
            </a:xfrm>
          </p:grpSpPr>
          <p:sp>
            <p:nvSpPr>
              <p:cNvPr id="34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713511" y="4366334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Course Assignment</a:t>
                </a:r>
              </a:p>
            </p:txBody>
          </p:sp>
          <p:sp>
            <p:nvSpPr>
              <p:cNvPr id="35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>
            <a:off x="8143444" y="4764153"/>
            <a:ext cx="3347441" cy="541231"/>
            <a:chOff x="3612899" y="5066135"/>
            <a:chExt cx="3562745" cy="5760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6016"/>
              <a:ext cx="3528679" cy="393086"/>
              <a:chOff x="3646965" y="5126016"/>
              <a:chExt cx="3528679" cy="393086"/>
            </a:xfrm>
          </p:grpSpPr>
          <p:sp>
            <p:nvSpPr>
              <p:cNvPr id="28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4205083" y="5126016"/>
                <a:ext cx="2970561" cy="39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</a:t>
                </a:r>
              </a:p>
            </p:txBody>
          </p:sp>
          <p:sp>
            <p:nvSpPr>
              <p:cNvPr id="29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 flipH="1">
            <a:off x="4885624" y="1896782"/>
            <a:ext cx="1611528" cy="3283920"/>
            <a:chOff x="1856590" y="2011617"/>
            <a:chExt cx="1715180" cy="349513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856590" y="2011617"/>
              <a:ext cx="1715180" cy="3495138"/>
              <a:chOff x="3107596" y="1085053"/>
              <a:chExt cx="2248175" cy="4500997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6" y="1085053"/>
                <a:ext cx="945675" cy="750237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7" cy="993394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4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6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6" y="4823282"/>
                <a:ext cx="981031" cy="762768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65" y="2644179"/>
                  <a:ext cx="1528998" cy="1530271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696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4" name="Rounded Rectangle 12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2" name="Rectangle 111"/>
          <p:cNvSpPr/>
          <p:nvPr/>
        </p:nvSpPr>
        <p:spPr>
          <a:xfrm>
            <a:off x="510888" y="65590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C6DC9EE-B714-416A-9065-2F600B756F37}"/>
              </a:ext>
            </a:extLst>
          </p:cNvPr>
          <p:cNvCxnSpPr/>
          <p:nvPr/>
        </p:nvCxnSpPr>
        <p:spPr>
          <a:xfrm flipV="1">
            <a:off x="8018289" y="2854793"/>
            <a:ext cx="309866" cy="174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 flipH="1">
            <a:off x="1669261" y="1859472"/>
            <a:ext cx="3125899" cy="541231"/>
            <a:chOff x="3612899" y="1966543"/>
            <a:chExt cx="3326954" cy="57604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264"/>
              <a:ext cx="3033462" cy="425844"/>
              <a:chOff x="3634609" y="2038264"/>
              <a:chExt cx="3033462" cy="425844"/>
            </a:xfrm>
          </p:grpSpPr>
          <p:sp>
            <p:nvSpPr>
              <p:cNvPr id="170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3825325" y="2038264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Student Info</a:t>
                </a:r>
              </a:p>
            </p:txBody>
          </p:sp>
          <p:sp>
            <p:nvSpPr>
              <p:cNvPr id="171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 flipH="1">
            <a:off x="1290287" y="2596807"/>
            <a:ext cx="3125900" cy="541231"/>
            <a:chOff x="4174350" y="2741440"/>
            <a:chExt cx="3326955" cy="576042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0"/>
              <a:ext cx="3326955" cy="576042"/>
              <a:chOff x="5412681" y="666749"/>
              <a:chExt cx="3807520" cy="64770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49"/>
                <a:ext cx="380752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177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Finance</a:t>
                </a:r>
              </a:p>
            </p:txBody>
          </p:sp>
          <p:sp>
            <p:nvSpPr>
              <p:cNvPr id="178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 flipH="1">
            <a:off x="1246305" y="3354518"/>
            <a:ext cx="3125899" cy="541231"/>
            <a:chOff x="4498268" y="3516339"/>
            <a:chExt cx="3326954" cy="5760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67546"/>
              <a:ext cx="3012847" cy="425844"/>
              <a:chOff x="4531142" y="3567546"/>
              <a:chExt cx="3012847" cy="425844"/>
            </a:xfrm>
          </p:grpSpPr>
          <p:sp>
            <p:nvSpPr>
              <p:cNvPr id="184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388515" y="3567546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Scholarship</a:t>
                </a:r>
              </a:p>
            </p:txBody>
          </p:sp>
          <p:sp>
            <p:nvSpPr>
              <p:cNvPr id="185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 flipH="1">
            <a:off x="1435644" y="4168764"/>
            <a:ext cx="3125899" cy="541231"/>
            <a:chOff x="4174350" y="4291237"/>
            <a:chExt cx="3326954" cy="57604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174351" y="4351306"/>
              <a:ext cx="3035254" cy="425845"/>
              <a:chOff x="4174351" y="4351306"/>
              <a:chExt cx="3035254" cy="425845"/>
            </a:xfrm>
          </p:grpSpPr>
          <p:sp>
            <p:nvSpPr>
              <p:cNvPr id="191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174351" y="4351306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Complain</a:t>
                </a:r>
              </a:p>
            </p:txBody>
          </p:sp>
          <p:sp>
            <p:nvSpPr>
              <p:cNvPr id="192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 flipH="1">
            <a:off x="1935068" y="4934376"/>
            <a:ext cx="3125899" cy="541231"/>
            <a:chOff x="3612899" y="5066135"/>
            <a:chExt cx="3326954" cy="57604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5460"/>
              <a:ext cx="3034434" cy="404936"/>
              <a:chOff x="3646965" y="5125460"/>
              <a:chExt cx="3034434" cy="404936"/>
            </a:xfrm>
          </p:grpSpPr>
          <p:sp>
            <p:nvSpPr>
              <p:cNvPr id="205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3710838" y="5125460"/>
                <a:ext cx="2970561" cy="39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</a:p>
            </p:txBody>
          </p:sp>
          <p:sp>
            <p:nvSpPr>
              <p:cNvPr id="206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 flipH="1">
            <a:off x="5060964" y="4879653"/>
            <a:ext cx="497127" cy="325338"/>
            <a:chOff x="5078922" y="5098256"/>
            <a:chExt cx="529101" cy="34626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5355964" y="5354156"/>
              <a:ext cx="252059" cy="903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 flipH="1">
            <a:off x="4561544" y="4290681"/>
            <a:ext cx="517470" cy="152247"/>
            <a:chOff x="5569460" y="4417219"/>
            <a:chExt cx="550754" cy="1620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>
              <a:endCxn id="193" idx="1"/>
            </p:cNvCxnSpPr>
            <p:nvPr/>
          </p:nvCxnSpPr>
          <p:spPr>
            <a:xfrm flipV="1">
              <a:off x="5979023" y="4575482"/>
              <a:ext cx="141191" cy="37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>
            <a:stCxn id="186" idx="1"/>
          </p:cNvCxnSpPr>
          <p:nvPr/>
        </p:nvCxnSpPr>
        <p:spPr>
          <a:xfrm flipV="1">
            <a:off x="4372204" y="3607052"/>
            <a:ext cx="513420" cy="180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416189" y="2867425"/>
            <a:ext cx="553776" cy="148015"/>
            <a:chOff x="5129561" y="2372909"/>
            <a:chExt cx="589395" cy="157535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129561" y="2374130"/>
              <a:ext cx="227541" cy="1563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9" idx="1"/>
            </p:cNvCxnSpPr>
            <p:nvPr/>
          </p:nvCxnSpPr>
          <p:spPr>
            <a:xfrm flipV="1">
              <a:off x="5357100" y="2372909"/>
              <a:ext cx="361856" cy="2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795161" y="2084602"/>
            <a:ext cx="722467" cy="147174"/>
            <a:chOff x="5078922" y="2254564"/>
            <a:chExt cx="768936" cy="15664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5331252" y="2254564"/>
              <a:ext cx="516606" cy="484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F4A6E86-35FA-BA93-DC08-8A655A67F542}"/>
              </a:ext>
            </a:extLst>
          </p:cNvPr>
          <p:cNvSpPr/>
          <p:nvPr/>
        </p:nvSpPr>
        <p:spPr>
          <a:xfrm>
            <a:off x="8083845" y="4637925"/>
            <a:ext cx="3226563" cy="8100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3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888" y="655903"/>
            <a:ext cx="14398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Exam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536700"/>
            <a:ext cx="763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Entry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Upload Exam Routine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Upload Seat Plan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033051"/>
            <a:ext cx="763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Student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Exam Routines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Seat Plans</a:t>
            </a:r>
          </a:p>
        </p:txBody>
      </p:sp>
    </p:spTree>
    <p:extLst>
      <p:ext uri="{BB962C8B-B14F-4D97-AF65-F5344CB8AC3E}">
        <p14:creationId xmlns:p14="http://schemas.microsoft.com/office/powerpoint/2010/main" val="132406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88E81BC-CFB2-1450-FA76-4201568C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58" y="792914"/>
            <a:ext cx="11865104" cy="582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1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24302C64-3D38-3C12-F8B9-E54E1C2AC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6" y="0"/>
            <a:ext cx="11704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82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/>
          <p:nvPr/>
        </p:nvCxnSpPr>
        <p:spPr>
          <a:xfrm>
            <a:off x="8055664" y="3578629"/>
            <a:ext cx="9809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3F26A-EED4-4DAF-888C-BFCB875BC481}"/>
              </a:ext>
            </a:extLst>
          </p:cNvPr>
          <p:cNvGrpSpPr/>
          <p:nvPr/>
        </p:nvGrpSpPr>
        <p:grpSpPr>
          <a:xfrm>
            <a:off x="6905419" y="1394420"/>
            <a:ext cx="794993" cy="567432"/>
            <a:chOff x="4409791" y="1479666"/>
            <a:chExt cx="846125" cy="6039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94E077-D1C3-4770-8CFA-27A3E07CDD87}"/>
                </a:ext>
              </a:extLst>
            </p:cNvPr>
            <p:cNvCxnSpPr/>
            <p:nvPr/>
          </p:nvCxnSpPr>
          <p:spPr>
            <a:xfrm flipV="1">
              <a:off x="4409791" y="1479666"/>
              <a:ext cx="270125" cy="6039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Pr/>
            <p:nvPr/>
          </p:nvCxnSpPr>
          <p:spPr>
            <a:xfrm>
              <a:off x="4679916" y="1479666"/>
              <a:ext cx="57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>
            <a:off x="7534102" y="2122490"/>
            <a:ext cx="913593" cy="147174"/>
            <a:chOff x="5078922" y="2254564"/>
            <a:chExt cx="972355" cy="1566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/>
            <p:nvPr/>
          </p:nvCxnSpPr>
          <p:spPr>
            <a:xfrm>
              <a:off x="5331253" y="2254564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34AA0-4D38-4CAB-8E9E-CA4809F6C919}"/>
              </a:ext>
            </a:extLst>
          </p:cNvPr>
          <p:cNvGrpSpPr/>
          <p:nvPr/>
        </p:nvGrpSpPr>
        <p:grpSpPr>
          <a:xfrm>
            <a:off x="8338750" y="2850565"/>
            <a:ext cx="1545835" cy="255517"/>
            <a:chOff x="5935325" y="3029462"/>
            <a:chExt cx="1645263" cy="2719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0C8A22-394D-41E8-A9D0-A5684F64A806}"/>
                </a:ext>
              </a:extLst>
            </p:cNvPr>
            <p:cNvCxnSpPr>
              <a:stCxn id="94" idx="2"/>
            </p:cNvCxnSpPr>
            <p:nvPr/>
          </p:nvCxnSpPr>
          <p:spPr>
            <a:xfrm flipV="1">
              <a:off x="7272446" y="3089835"/>
              <a:ext cx="308142" cy="211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A18D73-E2D3-40FC-ACBA-0DBC70D04103}"/>
                </a:ext>
              </a:extLst>
            </p:cNvPr>
            <p:cNvCxnSpPr/>
            <p:nvPr/>
          </p:nvCxnSpPr>
          <p:spPr>
            <a:xfrm>
              <a:off x="5935325" y="3029462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>
            <a:off x="7994995" y="4154451"/>
            <a:ext cx="738520" cy="152247"/>
            <a:chOff x="5569460" y="4417219"/>
            <a:chExt cx="786022" cy="16203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/>
            <p:nvPr/>
          </p:nvCxnSpPr>
          <p:spPr>
            <a:xfrm>
              <a:off x="5979024" y="4579258"/>
              <a:ext cx="37645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>
            <a:off x="7534108" y="4794332"/>
            <a:ext cx="671894" cy="240436"/>
            <a:chOff x="5078922" y="5098256"/>
            <a:chExt cx="715109" cy="2559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/>
            <p:nvPr/>
          </p:nvCxnSpPr>
          <p:spPr>
            <a:xfrm>
              <a:off x="5355964" y="5354156"/>
              <a:ext cx="4380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>
            <a:off x="4878237" y="1894134"/>
            <a:ext cx="3226564" cy="3284099"/>
            <a:chOff x="137678" y="2011521"/>
            <a:chExt cx="3434093" cy="34953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37678" y="2011521"/>
              <a:ext cx="3434093" cy="3495328"/>
              <a:chOff x="854529" y="1084930"/>
              <a:chExt cx="4501242" cy="45012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F45E71-E518-47E2-A631-79EAE7B9BE7F}"/>
                  </a:ext>
                </a:extLst>
              </p:cNvPr>
              <p:cNvSpPr/>
              <p:nvPr/>
            </p:nvSpPr>
            <p:spPr>
              <a:xfrm>
                <a:off x="854529" y="1084930"/>
                <a:ext cx="4501241" cy="45012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5" y="1085054"/>
                <a:ext cx="945675" cy="750238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8" cy="993395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3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5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5" y="4823282"/>
                <a:ext cx="981031" cy="762767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4DC900-2D3E-43AE-86B0-18E185075354}"/>
                  </a:ext>
                </a:extLst>
              </p:cNvPr>
              <p:cNvSpPr/>
              <p:nvPr/>
            </p:nvSpPr>
            <p:spPr>
              <a:xfrm>
                <a:off x="1449521" y="1679922"/>
                <a:ext cx="3311258" cy="3311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79" y="2644177"/>
                  <a:ext cx="1528998" cy="1530276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700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60121499-1332-4995-AFF7-6EAF4D36679C}"/>
              </a:ext>
            </a:extLst>
          </p:cNvPr>
          <p:cNvSpPr>
            <a:spLocks noEditPoints="1"/>
          </p:cNvSpPr>
          <p:nvPr/>
        </p:nvSpPr>
        <p:spPr bwMode="auto">
          <a:xfrm>
            <a:off x="5913050" y="2861797"/>
            <a:ext cx="1234206" cy="1231605"/>
          </a:xfrm>
          <a:custGeom>
            <a:avLst/>
            <a:gdLst>
              <a:gd name="T0" fmla="*/ 1188 w 1188"/>
              <a:gd name="T1" fmla="*/ 717 h 1188"/>
              <a:gd name="T2" fmla="*/ 1188 w 1188"/>
              <a:gd name="T3" fmla="*/ 472 h 1188"/>
              <a:gd name="T4" fmla="*/ 973 w 1188"/>
              <a:gd name="T5" fmla="*/ 472 h 1188"/>
              <a:gd name="T6" fmla="*/ 948 w 1188"/>
              <a:gd name="T7" fmla="*/ 414 h 1188"/>
              <a:gd name="T8" fmla="*/ 1102 w 1188"/>
              <a:gd name="T9" fmla="*/ 260 h 1188"/>
              <a:gd name="T10" fmla="*/ 928 w 1188"/>
              <a:gd name="T11" fmla="*/ 88 h 1188"/>
              <a:gd name="T12" fmla="*/ 770 w 1188"/>
              <a:gd name="T13" fmla="*/ 244 h 1188"/>
              <a:gd name="T14" fmla="*/ 715 w 1188"/>
              <a:gd name="T15" fmla="*/ 222 h 1188"/>
              <a:gd name="T16" fmla="*/ 715 w 1188"/>
              <a:gd name="T17" fmla="*/ 0 h 1188"/>
              <a:gd name="T18" fmla="*/ 472 w 1188"/>
              <a:gd name="T19" fmla="*/ 0 h 1188"/>
              <a:gd name="T20" fmla="*/ 472 w 1188"/>
              <a:gd name="T21" fmla="*/ 222 h 1188"/>
              <a:gd name="T22" fmla="*/ 417 w 1188"/>
              <a:gd name="T23" fmla="*/ 244 h 1188"/>
              <a:gd name="T24" fmla="*/ 260 w 1188"/>
              <a:gd name="T25" fmla="*/ 88 h 1188"/>
              <a:gd name="T26" fmla="*/ 88 w 1188"/>
              <a:gd name="T27" fmla="*/ 260 h 1188"/>
              <a:gd name="T28" fmla="*/ 242 w 1188"/>
              <a:gd name="T29" fmla="*/ 414 h 1188"/>
              <a:gd name="T30" fmla="*/ 217 w 1188"/>
              <a:gd name="T31" fmla="*/ 472 h 1188"/>
              <a:gd name="T32" fmla="*/ 0 w 1188"/>
              <a:gd name="T33" fmla="*/ 472 h 1188"/>
              <a:gd name="T34" fmla="*/ 0 w 1188"/>
              <a:gd name="T35" fmla="*/ 715 h 1188"/>
              <a:gd name="T36" fmla="*/ 209 w 1188"/>
              <a:gd name="T37" fmla="*/ 715 h 1188"/>
              <a:gd name="T38" fmla="*/ 234 w 1188"/>
              <a:gd name="T39" fmla="*/ 780 h 1188"/>
              <a:gd name="T40" fmla="*/ 88 w 1188"/>
              <a:gd name="T41" fmla="*/ 928 h 1188"/>
              <a:gd name="T42" fmla="*/ 260 w 1188"/>
              <a:gd name="T43" fmla="*/ 1100 h 1188"/>
              <a:gd name="T44" fmla="*/ 404 w 1188"/>
              <a:gd name="T45" fmla="*/ 957 h 1188"/>
              <a:gd name="T46" fmla="*/ 471 w 1188"/>
              <a:gd name="T47" fmla="*/ 985 h 1188"/>
              <a:gd name="T48" fmla="*/ 471 w 1188"/>
              <a:gd name="T49" fmla="*/ 1188 h 1188"/>
              <a:gd name="T50" fmla="*/ 715 w 1188"/>
              <a:gd name="T51" fmla="*/ 1188 h 1188"/>
              <a:gd name="T52" fmla="*/ 715 w 1188"/>
              <a:gd name="T53" fmla="*/ 985 h 1188"/>
              <a:gd name="T54" fmla="*/ 783 w 1188"/>
              <a:gd name="T55" fmla="*/ 957 h 1188"/>
              <a:gd name="T56" fmla="*/ 926 w 1188"/>
              <a:gd name="T57" fmla="*/ 1100 h 1188"/>
              <a:gd name="T58" fmla="*/ 1099 w 1188"/>
              <a:gd name="T59" fmla="*/ 928 h 1188"/>
              <a:gd name="T60" fmla="*/ 954 w 1188"/>
              <a:gd name="T61" fmla="*/ 780 h 1188"/>
              <a:gd name="T62" fmla="*/ 979 w 1188"/>
              <a:gd name="T63" fmla="*/ 715 h 1188"/>
              <a:gd name="T64" fmla="*/ 1188 w 1188"/>
              <a:gd name="T65" fmla="*/ 715 h 1188"/>
              <a:gd name="T66" fmla="*/ 1188 w 1188"/>
              <a:gd name="T67" fmla="*/ 717 h 1188"/>
              <a:gd name="T68" fmla="*/ 594 w 1188"/>
              <a:gd name="T69" fmla="*/ 840 h 1188"/>
              <a:gd name="T70" fmla="*/ 358 w 1188"/>
              <a:gd name="T71" fmla="*/ 604 h 1188"/>
              <a:gd name="T72" fmla="*/ 594 w 1188"/>
              <a:gd name="T73" fmla="*/ 368 h 1188"/>
              <a:gd name="T74" fmla="*/ 830 w 1188"/>
              <a:gd name="T75" fmla="*/ 604 h 1188"/>
              <a:gd name="T76" fmla="*/ 594 w 1188"/>
              <a:gd name="T77" fmla="*/ 840 h 1188"/>
              <a:gd name="T78" fmla="*/ 507 w 1188"/>
              <a:gd name="T79" fmla="*/ 444 h 1188"/>
              <a:gd name="T80" fmla="*/ 758 w 1188"/>
              <a:gd name="T81" fmla="*/ 604 h 1188"/>
              <a:gd name="T82" fmla="*/ 507 w 1188"/>
              <a:gd name="T83" fmla="*/ 764 h 1188"/>
              <a:gd name="T84" fmla="*/ 507 w 1188"/>
              <a:gd name="T85" fmla="*/ 444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88" h="1188">
                <a:moveTo>
                  <a:pt x="1188" y="717"/>
                </a:moveTo>
                <a:lnTo>
                  <a:pt x="1188" y="472"/>
                </a:lnTo>
                <a:lnTo>
                  <a:pt x="973" y="472"/>
                </a:lnTo>
                <a:cubicBezTo>
                  <a:pt x="965" y="452"/>
                  <a:pt x="958" y="432"/>
                  <a:pt x="948" y="414"/>
                </a:cubicBezTo>
                <a:lnTo>
                  <a:pt x="1102" y="260"/>
                </a:lnTo>
                <a:lnTo>
                  <a:pt x="928" y="88"/>
                </a:lnTo>
                <a:lnTo>
                  <a:pt x="770" y="244"/>
                </a:lnTo>
                <a:cubicBezTo>
                  <a:pt x="753" y="235"/>
                  <a:pt x="734" y="228"/>
                  <a:pt x="715" y="222"/>
                </a:cubicBezTo>
                <a:lnTo>
                  <a:pt x="715" y="0"/>
                </a:lnTo>
                <a:lnTo>
                  <a:pt x="472" y="0"/>
                </a:lnTo>
                <a:lnTo>
                  <a:pt x="472" y="222"/>
                </a:lnTo>
                <a:cubicBezTo>
                  <a:pt x="453" y="228"/>
                  <a:pt x="434" y="235"/>
                  <a:pt x="417" y="244"/>
                </a:cubicBezTo>
                <a:lnTo>
                  <a:pt x="260" y="88"/>
                </a:lnTo>
                <a:lnTo>
                  <a:pt x="88" y="260"/>
                </a:lnTo>
                <a:lnTo>
                  <a:pt x="242" y="414"/>
                </a:lnTo>
                <a:cubicBezTo>
                  <a:pt x="232" y="433"/>
                  <a:pt x="223" y="452"/>
                  <a:pt x="217" y="472"/>
                </a:cubicBezTo>
                <a:lnTo>
                  <a:pt x="0" y="472"/>
                </a:lnTo>
                <a:lnTo>
                  <a:pt x="0" y="715"/>
                </a:lnTo>
                <a:lnTo>
                  <a:pt x="209" y="715"/>
                </a:lnTo>
                <a:cubicBezTo>
                  <a:pt x="215" y="738"/>
                  <a:pt x="224" y="759"/>
                  <a:pt x="234" y="780"/>
                </a:cubicBezTo>
                <a:lnTo>
                  <a:pt x="88" y="928"/>
                </a:lnTo>
                <a:lnTo>
                  <a:pt x="260" y="1100"/>
                </a:lnTo>
                <a:lnTo>
                  <a:pt x="404" y="957"/>
                </a:lnTo>
                <a:cubicBezTo>
                  <a:pt x="425" y="968"/>
                  <a:pt x="448" y="978"/>
                  <a:pt x="471" y="985"/>
                </a:cubicBezTo>
                <a:lnTo>
                  <a:pt x="471" y="1188"/>
                </a:lnTo>
                <a:lnTo>
                  <a:pt x="715" y="1188"/>
                </a:lnTo>
                <a:lnTo>
                  <a:pt x="715" y="985"/>
                </a:lnTo>
                <a:cubicBezTo>
                  <a:pt x="739" y="978"/>
                  <a:pt x="762" y="968"/>
                  <a:pt x="783" y="957"/>
                </a:cubicBezTo>
                <a:lnTo>
                  <a:pt x="926" y="1100"/>
                </a:lnTo>
                <a:lnTo>
                  <a:pt x="1099" y="928"/>
                </a:lnTo>
                <a:lnTo>
                  <a:pt x="954" y="780"/>
                </a:lnTo>
                <a:cubicBezTo>
                  <a:pt x="964" y="760"/>
                  <a:pt x="973" y="738"/>
                  <a:pt x="979" y="715"/>
                </a:cubicBezTo>
                <a:lnTo>
                  <a:pt x="1188" y="715"/>
                </a:lnTo>
                <a:lnTo>
                  <a:pt x="1188" y="717"/>
                </a:lnTo>
                <a:close/>
                <a:moveTo>
                  <a:pt x="594" y="840"/>
                </a:moveTo>
                <a:cubicBezTo>
                  <a:pt x="464" y="840"/>
                  <a:pt x="358" y="734"/>
                  <a:pt x="358" y="604"/>
                </a:cubicBezTo>
                <a:cubicBezTo>
                  <a:pt x="358" y="474"/>
                  <a:pt x="464" y="368"/>
                  <a:pt x="594" y="368"/>
                </a:cubicBezTo>
                <a:cubicBezTo>
                  <a:pt x="725" y="368"/>
                  <a:pt x="830" y="474"/>
                  <a:pt x="830" y="604"/>
                </a:cubicBezTo>
                <a:cubicBezTo>
                  <a:pt x="830" y="734"/>
                  <a:pt x="725" y="840"/>
                  <a:pt x="594" y="840"/>
                </a:cubicBezTo>
                <a:close/>
                <a:moveTo>
                  <a:pt x="507" y="444"/>
                </a:moveTo>
                <a:lnTo>
                  <a:pt x="758" y="604"/>
                </a:lnTo>
                <a:lnTo>
                  <a:pt x="507" y="764"/>
                </a:lnTo>
                <a:lnTo>
                  <a:pt x="507" y="4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497BA-C3D8-45A5-A059-ECAE994C7E10}"/>
              </a:ext>
            </a:extLst>
          </p:cNvPr>
          <p:cNvGrpSpPr/>
          <p:nvPr/>
        </p:nvGrpSpPr>
        <p:grpSpPr>
          <a:xfrm>
            <a:off x="7646353" y="1123805"/>
            <a:ext cx="3125899" cy="541231"/>
            <a:chOff x="3083836" y="1191645"/>
            <a:chExt cx="3326954" cy="5760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EEEACA-9AA7-4A9C-BB90-E34129A3E47E}"/>
                </a:ext>
              </a:extLst>
            </p:cNvPr>
            <p:cNvGrpSpPr/>
            <p:nvPr/>
          </p:nvGrpSpPr>
          <p:grpSpPr>
            <a:xfrm>
              <a:off x="3083836" y="1191645"/>
              <a:ext cx="3326954" cy="576042"/>
              <a:chOff x="5412681" y="666750"/>
              <a:chExt cx="3807519" cy="647700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19574BD-AB13-475C-9A64-21A41418FE1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693463-24A0-4170-B5D9-2E997726F2AB}"/>
                  </a:ext>
                </a:extLst>
              </p:cNvPr>
              <p:cNvSpPr/>
              <p:nvPr/>
            </p:nvSpPr>
            <p:spPr>
              <a:xfrm>
                <a:off x="5446458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40C038-3EF2-466D-8BC7-7B2BFBC5D8F2}"/>
                </a:ext>
              </a:extLst>
            </p:cNvPr>
            <p:cNvGrpSpPr/>
            <p:nvPr/>
          </p:nvGrpSpPr>
          <p:grpSpPr>
            <a:xfrm>
              <a:off x="3119304" y="1257000"/>
              <a:ext cx="2803708" cy="425844"/>
              <a:chOff x="3119304" y="1257000"/>
              <a:chExt cx="2803708" cy="425844"/>
            </a:xfrm>
          </p:grpSpPr>
          <p:sp>
            <p:nvSpPr>
              <p:cNvPr id="58" name="TextBox 99">
                <a:extLst>
                  <a:ext uri="{FF2B5EF4-FFF2-40B4-BE49-F238E27FC236}">
                    <a16:creationId xmlns:a16="http://schemas.microsoft.com/office/drawing/2014/main" id="{F903FB3E-461E-46DB-AB29-F5020287B5D9}"/>
                  </a:ext>
                </a:extLst>
              </p:cNvPr>
              <p:cNvSpPr txBox="1"/>
              <p:nvPr/>
            </p:nvSpPr>
            <p:spPr>
              <a:xfrm>
                <a:off x="3722301" y="1257000"/>
                <a:ext cx="2200711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Master Admin</a:t>
                </a: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9D669391-BB4A-44FE-BFA2-4F3719DA4945}"/>
                  </a:ext>
                </a:extLst>
              </p:cNvPr>
              <p:cNvSpPr txBox="1"/>
              <p:nvPr/>
            </p:nvSpPr>
            <p:spPr>
              <a:xfrm>
                <a:off x="3119304" y="131603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>
            <a:off x="8143444" y="1851875"/>
            <a:ext cx="3144461" cy="541231"/>
            <a:chOff x="3612899" y="1966543"/>
            <a:chExt cx="3346710" cy="5760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902"/>
              <a:ext cx="3325000" cy="425844"/>
              <a:chOff x="3634609" y="2038902"/>
              <a:chExt cx="3325000" cy="425844"/>
            </a:xfrm>
          </p:grpSpPr>
          <p:sp>
            <p:nvSpPr>
              <p:cNvPr id="52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4116863" y="2038902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Entry Admin</a:t>
                </a:r>
              </a:p>
            </p:txBody>
          </p:sp>
          <p:sp>
            <p:nvSpPr>
              <p:cNvPr id="53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>
            <a:off x="8670965" y="2579944"/>
            <a:ext cx="3125899" cy="541231"/>
            <a:chOff x="4174350" y="2741441"/>
            <a:chExt cx="3326954" cy="5760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1"/>
              <a:ext cx="3326954" cy="576042"/>
              <a:chOff x="5412681" y="666750"/>
              <a:chExt cx="3807519" cy="647700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46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Library</a:t>
                </a:r>
              </a:p>
            </p:txBody>
          </p:sp>
          <p:sp>
            <p:nvSpPr>
              <p:cNvPr id="47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>
            <a:off x="8975308" y="3308014"/>
            <a:ext cx="3125899" cy="541231"/>
            <a:chOff x="4498268" y="3516339"/>
            <a:chExt cx="3326954" cy="576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76924"/>
              <a:ext cx="2772373" cy="425844"/>
              <a:chOff x="4531142" y="3576924"/>
              <a:chExt cx="2772373" cy="425844"/>
            </a:xfrm>
          </p:grpSpPr>
          <p:sp>
            <p:nvSpPr>
              <p:cNvPr id="40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148041" y="3576924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</p:txBody>
          </p:sp>
          <p:sp>
            <p:nvSpPr>
              <p:cNvPr id="41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>
            <a:off x="8670965" y="4036083"/>
            <a:ext cx="3358405" cy="541231"/>
            <a:chOff x="4174350" y="4291237"/>
            <a:chExt cx="3574415" cy="5760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213302" y="4366334"/>
              <a:ext cx="3535463" cy="425845"/>
              <a:chOff x="4213302" y="4366334"/>
              <a:chExt cx="3535463" cy="425845"/>
            </a:xfrm>
          </p:grpSpPr>
          <p:sp>
            <p:nvSpPr>
              <p:cNvPr id="34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713511" y="4366334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Course Assignment</a:t>
                </a:r>
              </a:p>
            </p:txBody>
          </p:sp>
          <p:sp>
            <p:nvSpPr>
              <p:cNvPr id="35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>
            <a:off x="8143444" y="4764153"/>
            <a:ext cx="3347441" cy="541231"/>
            <a:chOff x="3612899" y="5066135"/>
            <a:chExt cx="3562745" cy="5760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6016"/>
              <a:ext cx="3528679" cy="393086"/>
              <a:chOff x="3646965" y="5126016"/>
              <a:chExt cx="3528679" cy="393086"/>
            </a:xfrm>
          </p:grpSpPr>
          <p:sp>
            <p:nvSpPr>
              <p:cNvPr id="28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4205083" y="5126016"/>
                <a:ext cx="2970561" cy="39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</a:t>
                </a:r>
              </a:p>
            </p:txBody>
          </p:sp>
          <p:sp>
            <p:nvSpPr>
              <p:cNvPr id="29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 flipH="1">
            <a:off x="4885624" y="1896782"/>
            <a:ext cx="1611528" cy="3283920"/>
            <a:chOff x="1856590" y="2011617"/>
            <a:chExt cx="1715180" cy="349513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856590" y="2011617"/>
              <a:ext cx="1715180" cy="3495138"/>
              <a:chOff x="3107596" y="1085053"/>
              <a:chExt cx="2248175" cy="4500997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6" y="1085053"/>
                <a:ext cx="945675" cy="750237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7" cy="993394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4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6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6" y="4823282"/>
                <a:ext cx="981031" cy="762768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65" y="2644179"/>
                  <a:ext cx="1528998" cy="1530271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696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4" name="Rounded Rectangle 12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2" name="Rectangle 111"/>
          <p:cNvSpPr/>
          <p:nvPr/>
        </p:nvSpPr>
        <p:spPr>
          <a:xfrm>
            <a:off x="510888" y="65590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C6DC9EE-B714-416A-9065-2F600B756F37}"/>
              </a:ext>
            </a:extLst>
          </p:cNvPr>
          <p:cNvCxnSpPr/>
          <p:nvPr/>
        </p:nvCxnSpPr>
        <p:spPr>
          <a:xfrm flipV="1">
            <a:off x="8018289" y="2854793"/>
            <a:ext cx="309866" cy="174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 flipH="1">
            <a:off x="1669261" y="1859472"/>
            <a:ext cx="3125899" cy="541231"/>
            <a:chOff x="3612899" y="1966543"/>
            <a:chExt cx="3326954" cy="57604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264"/>
              <a:ext cx="3033462" cy="425844"/>
              <a:chOff x="3634609" y="2038264"/>
              <a:chExt cx="3033462" cy="425844"/>
            </a:xfrm>
          </p:grpSpPr>
          <p:sp>
            <p:nvSpPr>
              <p:cNvPr id="170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3825325" y="2038264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Student Info</a:t>
                </a:r>
              </a:p>
            </p:txBody>
          </p:sp>
          <p:sp>
            <p:nvSpPr>
              <p:cNvPr id="171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 flipH="1">
            <a:off x="1290287" y="2596807"/>
            <a:ext cx="3125900" cy="541231"/>
            <a:chOff x="4174350" y="2741440"/>
            <a:chExt cx="3326955" cy="576042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0"/>
              <a:ext cx="3326955" cy="576042"/>
              <a:chOff x="5412681" y="666749"/>
              <a:chExt cx="3807520" cy="64770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49"/>
                <a:ext cx="380752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177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Finance</a:t>
                </a:r>
              </a:p>
            </p:txBody>
          </p:sp>
          <p:sp>
            <p:nvSpPr>
              <p:cNvPr id="178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 flipH="1">
            <a:off x="1246305" y="3354518"/>
            <a:ext cx="3125899" cy="541231"/>
            <a:chOff x="4498268" y="3516339"/>
            <a:chExt cx="3326954" cy="5760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67546"/>
              <a:ext cx="3012847" cy="425844"/>
              <a:chOff x="4531142" y="3567546"/>
              <a:chExt cx="3012847" cy="425844"/>
            </a:xfrm>
          </p:grpSpPr>
          <p:sp>
            <p:nvSpPr>
              <p:cNvPr id="184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388515" y="3567546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Scholarship</a:t>
                </a:r>
              </a:p>
            </p:txBody>
          </p:sp>
          <p:sp>
            <p:nvSpPr>
              <p:cNvPr id="185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 flipH="1">
            <a:off x="1435644" y="4168764"/>
            <a:ext cx="3125899" cy="541231"/>
            <a:chOff x="4174350" y="4291237"/>
            <a:chExt cx="3326954" cy="57604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174351" y="4351306"/>
              <a:ext cx="3035254" cy="425845"/>
              <a:chOff x="4174351" y="4351306"/>
              <a:chExt cx="3035254" cy="425845"/>
            </a:xfrm>
          </p:grpSpPr>
          <p:sp>
            <p:nvSpPr>
              <p:cNvPr id="191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174351" y="4351306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Complain</a:t>
                </a:r>
              </a:p>
            </p:txBody>
          </p:sp>
          <p:sp>
            <p:nvSpPr>
              <p:cNvPr id="192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 flipH="1">
            <a:off x="1935068" y="4934376"/>
            <a:ext cx="3125899" cy="541231"/>
            <a:chOff x="3612899" y="5066135"/>
            <a:chExt cx="3326954" cy="57604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5460"/>
              <a:ext cx="3034434" cy="404936"/>
              <a:chOff x="3646965" y="5125460"/>
              <a:chExt cx="3034434" cy="404936"/>
            </a:xfrm>
          </p:grpSpPr>
          <p:sp>
            <p:nvSpPr>
              <p:cNvPr id="205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3710838" y="5125460"/>
                <a:ext cx="2970561" cy="39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</a:p>
            </p:txBody>
          </p:sp>
          <p:sp>
            <p:nvSpPr>
              <p:cNvPr id="206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 flipH="1">
            <a:off x="5060964" y="4879653"/>
            <a:ext cx="497127" cy="325338"/>
            <a:chOff x="5078922" y="5098256"/>
            <a:chExt cx="529101" cy="34626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5355964" y="5354156"/>
              <a:ext cx="252059" cy="903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 flipH="1">
            <a:off x="4561544" y="4290681"/>
            <a:ext cx="517470" cy="152247"/>
            <a:chOff x="5569460" y="4417219"/>
            <a:chExt cx="550754" cy="1620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>
              <a:endCxn id="193" idx="1"/>
            </p:cNvCxnSpPr>
            <p:nvPr/>
          </p:nvCxnSpPr>
          <p:spPr>
            <a:xfrm flipV="1">
              <a:off x="5979023" y="4575482"/>
              <a:ext cx="141191" cy="37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>
            <a:stCxn id="186" idx="1"/>
          </p:cNvCxnSpPr>
          <p:nvPr/>
        </p:nvCxnSpPr>
        <p:spPr>
          <a:xfrm flipV="1">
            <a:off x="4372204" y="3607052"/>
            <a:ext cx="513420" cy="180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416189" y="2867425"/>
            <a:ext cx="553776" cy="148015"/>
            <a:chOff x="5129561" y="2372909"/>
            <a:chExt cx="589395" cy="157535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129561" y="2374130"/>
              <a:ext cx="227541" cy="1563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9" idx="1"/>
            </p:cNvCxnSpPr>
            <p:nvPr/>
          </p:nvCxnSpPr>
          <p:spPr>
            <a:xfrm flipV="1">
              <a:off x="5357100" y="2372909"/>
              <a:ext cx="361856" cy="2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795161" y="2084602"/>
            <a:ext cx="722467" cy="147174"/>
            <a:chOff x="5078922" y="2254564"/>
            <a:chExt cx="768936" cy="15664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5331252" y="2254564"/>
              <a:ext cx="516606" cy="484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393AAA7-7FAC-E010-123B-FEA99F433B6C}"/>
              </a:ext>
            </a:extLst>
          </p:cNvPr>
          <p:cNvSpPr/>
          <p:nvPr/>
        </p:nvSpPr>
        <p:spPr>
          <a:xfrm>
            <a:off x="1878990" y="4824533"/>
            <a:ext cx="3226563" cy="8100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888" y="655903"/>
            <a:ext cx="1610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Result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536700"/>
            <a:ext cx="763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Entry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Upload Result of Courses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4366551"/>
            <a:ext cx="763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Student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Own Result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2824033"/>
            <a:ext cx="763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Master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Ensure Upload of All Course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Publish Result Officially</a:t>
            </a:r>
          </a:p>
        </p:txBody>
      </p:sp>
    </p:spTree>
    <p:extLst>
      <p:ext uri="{BB962C8B-B14F-4D97-AF65-F5344CB8AC3E}">
        <p14:creationId xmlns:p14="http://schemas.microsoft.com/office/powerpoint/2010/main" val="4026105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25F0812-C3A6-D1E2-AFD9-C50C40E4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90" y="696200"/>
            <a:ext cx="10302359" cy="60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888" y="655903"/>
            <a:ext cx="3286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Master Admin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536700"/>
            <a:ext cx="490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Lower Admins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Department Head Assignment</a:t>
            </a:r>
          </a:p>
        </p:txBody>
      </p:sp>
    </p:spTree>
    <p:extLst>
      <p:ext uri="{BB962C8B-B14F-4D97-AF65-F5344CB8AC3E}">
        <p14:creationId xmlns:p14="http://schemas.microsoft.com/office/powerpoint/2010/main" val="369547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780E009-A798-0C12-4AAC-FBAD9D09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9" y="0"/>
            <a:ext cx="11989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9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/>
          <p:nvPr/>
        </p:nvCxnSpPr>
        <p:spPr>
          <a:xfrm>
            <a:off x="8055664" y="3578629"/>
            <a:ext cx="9809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3F26A-EED4-4DAF-888C-BFCB875BC481}"/>
              </a:ext>
            </a:extLst>
          </p:cNvPr>
          <p:cNvGrpSpPr/>
          <p:nvPr/>
        </p:nvGrpSpPr>
        <p:grpSpPr>
          <a:xfrm>
            <a:off x="6905419" y="1394420"/>
            <a:ext cx="794993" cy="567432"/>
            <a:chOff x="4409791" y="1479666"/>
            <a:chExt cx="846125" cy="6039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94E077-D1C3-4770-8CFA-27A3E07CDD87}"/>
                </a:ext>
              </a:extLst>
            </p:cNvPr>
            <p:cNvCxnSpPr/>
            <p:nvPr/>
          </p:nvCxnSpPr>
          <p:spPr>
            <a:xfrm flipV="1">
              <a:off x="4409791" y="1479666"/>
              <a:ext cx="270125" cy="6039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Pr/>
            <p:nvPr/>
          </p:nvCxnSpPr>
          <p:spPr>
            <a:xfrm>
              <a:off x="4679916" y="1479666"/>
              <a:ext cx="57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>
            <a:off x="7534102" y="2122490"/>
            <a:ext cx="913593" cy="147174"/>
            <a:chOff x="5078922" y="2254564"/>
            <a:chExt cx="972355" cy="1566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/>
            <p:nvPr/>
          </p:nvCxnSpPr>
          <p:spPr>
            <a:xfrm>
              <a:off x="5331253" y="2254564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34AA0-4D38-4CAB-8E9E-CA4809F6C919}"/>
              </a:ext>
            </a:extLst>
          </p:cNvPr>
          <p:cNvGrpSpPr/>
          <p:nvPr/>
        </p:nvGrpSpPr>
        <p:grpSpPr>
          <a:xfrm>
            <a:off x="8338750" y="2850565"/>
            <a:ext cx="1545835" cy="255517"/>
            <a:chOff x="5935325" y="3029462"/>
            <a:chExt cx="1645263" cy="2719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0C8A22-394D-41E8-A9D0-A5684F64A806}"/>
                </a:ext>
              </a:extLst>
            </p:cNvPr>
            <p:cNvCxnSpPr>
              <a:stCxn id="94" idx="2"/>
            </p:cNvCxnSpPr>
            <p:nvPr/>
          </p:nvCxnSpPr>
          <p:spPr>
            <a:xfrm flipV="1">
              <a:off x="7272446" y="3089835"/>
              <a:ext cx="308142" cy="211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A18D73-E2D3-40FC-ACBA-0DBC70D04103}"/>
                </a:ext>
              </a:extLst>
            </p:cNvPr>
            <p:cNvCxnSpPr/>
            <p:nvPr/>
          </p:nvCxnSpPr>
          <p:spPr>
            <a:xfrm>
              <a:off x="5935325" y="3029462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>
            <a:off x="7994995" y="4154451"/>
            <a:ext cx="738520" cy="152247"/>
            <a:chOff x="5569460" y="4417219"/>
            <a:chExt cx="786022" cy="16203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/>
            <p:nvPr/>
          </p:nvCxnSpPr>
          <p:spPr>
            <a:xfrm>
              <a:off x="5979024" y="4579258"/>
              <a:ext cx="37645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>
            <a:off x="7534108" y="4794332"/>
            <a:ext cx="671894" cy="240436"/>
            <a:chOff x="5078922" y="5098256"/>
            <a:chExt cx="715109" cy="2559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/>
            <p:nvPr/>
          </p:nvCxnSpPr>
          <p:spPr>
            <a:xfrm>
              <a:off x="5355964" y="5354156"/>
              <a:ext cx="4380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>
            <a:off x="4878237" y="1894134"/>
            <a:ext cx="3226564" cy="3284099"/>
            <a:chOff x="137678" y="2011521"/>
            <a:chExt cx="3434093" cy="34953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37678" y="2011521"/>
              <a:ext cx="3434093" cy="3495328"/>
              <a:chOff x="854529" y="1084930"/>
              <a:chExt cx="4501242" cy="45012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F45E71-E518-47E2-A631-79EAE7B9BE7F}"/>
                  </a:ext>
                </a:extLst>
              </p:cNvPr>
              <p:cNvSpPr/>
              <p:nvPr/>
            </p:nvSpPr>
            <p:spPr>
              <a:xfrm>
                <a:off x="854529" y="1084930"/>
                <a:ext cx="4501241" cy="45012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5" y="1085054"/>
                <a:ext cx="945675" cy="750238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8" cy="993395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3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5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5" y="4823282"/>
                <a:ext cx="981031" cy="762767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4DC900-2D3E-43AE-86B0-18E185075354}"/>
                  </a:ext>
                </a:extLst>
              </p:cNvPr>
              <p:cNvSpPr/>
              <p:nvPr/>
            </p:nvSpPr>
            <p:spPr>
              <a:xfrm>
                <a:off x="1449521" y="1679922"/>
                <a:ext cx="3311258" cy="3311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79" y="2644177"/>
                  <a:ext cx="1528998" cy="1530276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700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60121499-1332-4995-AFF7-6EAF4D36679C}"/>
              </a:ext>
            </a:extLst>
          </p:cNvPr>
          <p:cNvSpPr>
            <a:spLocks noEditPoints="1"/>
          </p:cNvSpPr>
          <p:nvPr/>
        </p:nvSpPr>
        <p:spPr bwMode="auto">
          <a:xfrm>
            <a:off x="5913050" y="2861797"/>
            <a:ext cx="1234206" cy="1231605"/>
          </a:xfrm>
          <a:custGeom>
            <a:avLst/>
            <a:gdLst>
              <a:gd name="T0" fmla="*/ 1188 w 1188"/>
              <a:gd name="T1" fmla="*/ 717 h 1188"/>
              <a:gd name="T2" fmla="*/ 1188 w 1188"/>
              <a:gd name="T3" fmla="*/ 472 h 1188"/>
              <a:gd name="T4" fmla="*/ 973 w 1188"/>
              <a:gd name="T5" fmla="*/ 472 h 1188"/>
              <a:gd name="T6" fmla="*/ 948 w 1188"/>
              <a:gd name="T7" fmla="*/ 414 h 1188"/>
              <a:gd name="T8" fmla="*/ 1102 w 1188"/>
              <a:gd name="T9" fmla="*/ 260 h 1188"/>
              <a:gd name="T10" fmla="*/ 928 w 1188"/>
              <a:gd name="T11" fmla="*/ 88 h 1188"/>
              <a:gd name="T12" fmla="*/ 770 w 1188"/>
              <a:gd name="T13" fmla="*/ 244 h 1188"/>
              <a:gd name="T14" fmla="*/ 715 w 1188"/>
              <a:gd name="T15" fmla="*/ 222 h 1188"/>
              <a:gd name="T16" fmla="*/ 715 w 1188"/>
              <a:gd name="T17" fmla="*/ 0 h 1188"/>
              <a:gd name="T18" fmla="*/ 472 w 1188"/>
              <a:gd name="T19" fmla="*/ 0 h 1188"/>
              <a:gd name="T20" fmla="*/ 472 w 1188"/>
              <a:gd name="T21" fmla="*/ 222 h 1188"/>
              <a:gd name="T22" fmla="*/ 417 w 1188"/>
              <a:gd name="T23" fmla="*/ 244 h 1188"/>
              <a:gd name="T24" fmla="*/ 260 w 1188"/>
              <a:gd name="T25" fmla="*/ 88 h 1188"/>
              <a:gd name="T26" fmla="*/ 88 w 1188"/>
              <a:gd name="T27" fmla="*/ 260 h 1188"/>
              <a:gd name="T28" fmla="*/ 242 w 1188"/>
              <a:gd name="T29" fmla="*/ 414 h 1188"/>
              <a:gd name="T30" fmla="*/ 217 w 1188"/>
              <a:gd name="T31" fmla="*/ 472 h 1188"/>
              <a:gd name="T32" fmla="*/ 0 w 1188"/>
              <a:gd name="T33" fmla="*/ 472 h 1188"/>
              <a:gd name="T34" fmla="*/ 0 w 1188"/>
              <a:gd name="T35" fmla="*/ 715 h 1188"/>
              <a:gd name="T36" fmla="*/ 209 w 1188"/>
              <a:gd name="T37" fmla="*/ 715 h 1188"/>
              <a:gd name="T38" fmla="*/ 234 w 1188"/>
              <a:gd name="T39" fmla="*/ 780 h 1188"/>
              <a:gd name="T40" fmla="*/ 88 w 1188"/>
              <a:gd name="T41" fmla="*/ 928 h 1188"/>
              <a:gd name="T42" fmla="*/ 260 w 1188"/>
              <a:gd name="T43" fmla="*/ 1100 h 1188"/>
              <a:gd name="T44" fmla="*/ 404 w 1188"/>
              <a:gd name="T45" fmla="*/ 957 h 1188"/>
              <a:gd name="T46" fmla="*/ 471 w 1188"/>
              <a:gd name="T47" fmla="*/ 985 h 1188"/>
              <a:gd name="T48" fmla="*/ 471 w 1188"/>
              <a:gd name="T49" fmla="*/ 1188 h 1188"/>
              <a:gd name="T50" fmla="*/ 715 w 1188"/>
              <a:gd name="T51" fmla="*/ 1188 h 1188"/>
              <a:gd name="T52" fmla="*/ 715 w 1188"/>
              <a:gd name="T53" fmla="*/ 985 h 1188"/>
              <a:gd name="T54" fmla="*/ 783 w 1188"/>
              <a:gd name="T55" fmla="*/ 957 h 1188"/>
              <a:gd name="T56" fmla="*/ 926 w 1188"/>
              <a:gd name="T57" fmla="*/ 1100 h 1188"/>
              <a:gd name="T58" fmla="*/ 1099 w 1188"/>
              <a:gd name="T59" fmla="*/ 928 h 1188"/>
              <a:gd name="T60" fmla="*/ 954 w 1188"/>
              <a:gd name="T61" fmla="*/ 780 h 1188"/>
              <a:gd name="T62" fmla="*/ 979 w 1188"/>
              <a:gd name="T63" fmla="*/ 715 h 1188"/>
              <a:gd name="T64" fmla="*/ 1188 w 1188"/>
              <a:gd name="T65" fmla="*/ 715 h 1188"/>
              <a:gd name="T66" fmla="*/ 1188 w 1188"/>
              <a:gd name="T67" fmla="*/ 717 h 1188"/>
              <a:gd name="T68" fmla="*/ 594 w 1188"/>
              <a:gd name="T69" fmla="*/ 840 h 1188"/>
              <a:gd name="T70" fmla="*/ 358 w 1188"/>
              <a:gd name="T71" fmla="*/ 604 h 1188"/>
              <a:gd name="T72" fmla="*/ 594 w 1188"/>
              <a:gd name="T73" fmla="*/ 368 h 1188"/>
              <a:gd name="T74" fmla="*/ 830 w 1188"/>
              <a:gd name="T75" fmla="*/ 604 h 1188"/>
              <a:gd name="T76" fmla="*/ 594 w 1188"/>
              <a:gd name="T77" fmla="*/ 840 h 1188"/>
              <a:gd name="T78" fmla="*/ 507 w 1188"/>
              <a:gd name="T79" fmla="*/ 444 h 1188"/>
              <a:gd name="T80" fmla="*/ 758 w 1188"/>
              <a:gd name="T81" fmla="*/ 604 h 1188"/>
              <a:gd name="T82" fmla="*/ 507 w 1188"/>
              <a:gd name="T83" fmla="*/ 764 h 1188"/>
              <a:gd name="T84" fmla="*/ 507 w 1188"/>
              <a:gd name="T85" fmla="*/ 444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88" h="1188">
                <a:moveTo>
                  <a:pt x="1188" y="717"/>
                </a:moveTo>
                <a:lnTo>
                  <a:pt x="1188" y="472"/>
                </a:lnTo>
                <a:lnTo>
                  <a:pt x="973" y="472"/>
                </a:lnTo>
                <a:cubicBezTo>
                  <a:pt x="965" y="452"/>
                  <a:pt x="958" y="432"/>
                  <a:pt x="948" y="414"/>
                </a:cubicBezTo>
                <a:lnTo>
                  <a:pt x="1102" y="260"/>
                </a:lnTo>
                <a:lnTo>
                  <a:pt x="928" y="88"/>
                </a:lnTo>
                <a:lnTo>
                  <a:pt x="770" y="244"/>
                </a:lnTo>
                <a:cubicBezTo>
                  <a:pt x="753" y="235"/>
                  <a:pt x="734" y="228"/>
                  <a:pt x="715" y="222"/>
                </a:cubicBezTo>
                <a:lnTo>
                  <a:pt x="715" y="0"/>
                </a:lnTo>
                <a:lnTo>
                  <a:pt x="472" y="0"/>
                </a:lnTo>
                <a:lnTo>
                  <a:pt x="472" y="222"/>
                </a:lnTo>
                <a:cubicBezTo>
                  <a:pt x="453" y="228"/>
                  <a:pt x="434" y="235"/>
                  <a:pt x="417" y="244"/>
                </a:cubicBezTo>
                <a:lnTo>
                  <a:pt x="260" y="88"/>
                </a:lnTo>
                <a:lnTo>
                  <a:pt x="88" y="260"/>
                </a:lnTo>
                <a:lnTo>
                  <a:pt x="242" y="414"/>
                </a:lnTo>
                <a:cubicBezTo>
                  <a:pt x="232" y="433"/>
                  <a:pt x="223" y="452"/>
                  <a:pt x="217" y="472"/>
                </a:cubicBezTo>
                <a:lnTo>
                  <a:pt x="0" y="472"/>
                </a:lnTo>
                <a:lnTo>
                  <a:pt x="0" y="715"/>
                </a:lnTo>
                <a:lnTo>
                  <a:pt x="209" y="715"/>
                </a:lnTo>
                <a:cubicBezTo>
                  <a:pt x="215" y="738"/>
                  <a:pt x="224" y="759"/>
                  <a:pt x="234" y="780"/>
                </a:cubicBezTo>
                <a:lnTo>
                  <a:pt x="88" y="928"/>
                </a:lnTo>
                <a:lnTo>
                  <a:pt x="260" y="1100"/>
                </a:lnTo>
                <a:lnTo>
                  <a:pt x="404" y="957"/>
                </a:lnTo>
                <a:cubicBezTo>
                  <a:pt x="425" y="968"/>
                  <a:pt x="448" y="978"/>
                  <a:pt x="471" y="985"/>
                </a:cubicBezTo>
                <a:lnTo>
                  <a:pt x="471" y="1188"/>
                </a:lnTo>
                <a:lnTo>
                  <a:pt x="715" y="1188"/>
                </a:lnTo>
                <a:lnTo>
                  <a:pt x="715" y="985"/>
                </a:lnTo>
                <a:cubicBezTo>
                  <a:pt x="739" y="978"/>
                  <a:pt x="762" y="968"/>
                  <a:pt x="783" y="957"/>
                </a:cubicBezTo>
                <a:lnTo>
                  <a:pt x="926" y="1100"/>
                </a:lnTo>
                <a:lnTo>
                  <a:pt x="1099" y="928"/>
                </a:lnTo>
                <a:lnTo>
                  <a:pt x="954" y="780"/>
                </a:lnTo>
                <a:cubicBezTo>
                  <a:pt x="964" y="760"/>
                  <a:pt x="973" y="738"/>
                  <a:pt x="979" y="715"/>
                </a:cubicBezTo>
                <a:lnTo>
                  <a:pt x="1188" y="715"/>
                </a:lnTo>
                <a:lnTo>
                  <a:pt x="1188" y="717"/>
                </a:lnTo>
                <a:close/>
                <a:moveTo>
                  <a:pt x="594" y="840"/>
                </a:moveTo>
                <a:cubicBezTo>
                  <a:pt x="464" y="840"/>
                  <a:pt x="358" y="734"/>
                  <a:pt x="358" y="604"/>
                </a:cubicBezTo>
                <a:cubicBezTo>
                  <a:pt x="358" y="474"/>
                  <a:pt x="464" y="368"/>
                  <a:pt x="594" y="368"/>
                </a:cubicBezTo>
                <a:cubicBezTo>
                  <a:pt x="725" y="368"/>
                  <a:pt x="830" y="474"/>
                  <a:pt x="830" y="604"/>
                </a:cubicBezTo>
                <a:cubicBezTo>
                  <a:pt x="830" y="734"/>
                  <a:pt x="725" y="840"/>
                  <a:pt x="594" y="840"/>
                </a:cubicBezTo>
                <a:close/>
                <a:moveTo>
                  <a:pt x="507" y="444"/>
                </a:moveTo>
                <a:lnTo>
                  <a:pt x="758" y="604"/>
                </a:lnTo>
                <a:lnTo>
                  <a:pt x="507" y="764"/>
                </a:lnTo>
                <a:lnTo>
                  <a:pt x="507" y="4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497BA-C3D8-45A5-A059-ECAE994C7E10}"/>
              </a:ext>
            </a:extLst>
          </p:cNvPr>
          <p:cNvGrpSpPr/>
          <p:nvPr/>
        </p:nvGrpSpPr>
        <p:grpSpPr>
          <a:xfrm>
            <a:off x="7646353" y="1123805"/>
            <a:ext cx="3125899" cy="541231"/>
            <a:chOff x="3083836" y="1191645"/>
            <a:chExt cx="3326954" cy="5760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EEEACA-9AA7-4A9C-BB90-E34129A3E47E}"/>
                </a:ext>
              </a:extLst>
            </p:cNvPr>
            <p:cNvGrpSpPr/>
            <p:nvPr/>
          </p:nvGrpSpPr>
          <p:grpSpPr>
            <a:xfrm>
              <a:off x="3083836" y="1191645"/>
              <a:ext cx="3326954" cy="576042"/>
              <a:chOff x="5412681" y="666750"/>
              <a:chExt cx="3807519" cy="647700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19574BD-AB13-475C-9A64-21A41418FE1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693463-24A0-4170-B5D9-2E997726F2AB}"/>
                  </a:ext>
                </a:extLst>
              </p:cNvPr>
              <p:cNvSpPr/>
              <p:nvPr/>
            </p:nvSpPr>
            <p:spPr>
              <a:xfrm>
                <a:off x="5446458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40C038-3EF2-466D-8BC7-7B2BFBC5D8F2}"/>
                </a:ext>
              </a:extLst>
            </p:cNvPr>
            <p:cNvGrpSpPr/>
            <p:nvPr/>
          </p:nvGrpSpPr>
          <p:grpSpPr>
            <a:xfrm>
              <a:off x="3119304" y="1257000"/>
              <a:ext cx="2803708" cy="425844"/>
              <a:chOff x="3119304" y="1257000"/>
              <a:chExt cx="2803708" cy="425844"/>
            </a:xfrm>
          </p:grpSpPr>
          <p:sp>
            <p:nvSpPr>
              <p:cNvPr id="58" name="TextBox 99">
                <a:extLst>
                  <a:ext uri="{FF2B5EF4-FFF2-40B4-BE49-F238E27FC236}">
                    <a16:creationId xmlns:a16="http://schemas.microsoft.com/office/drawing/2014/main" id="{F903FB3E-461E-46DB-AB29-F5020287B5D9}"/>
                  </a:ext>
                </a:extLst>
              </p:cNvPr>
              <p:cNvSpPr txBox="1"/>
              <p:nvPr/>
            </p:nvSpPr>
            <p:spPr>
              <a:xfrm>
                <a:off x="3722301" y="1257000"/>
                <a:ext cx="2200711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Master Admin</a:t>
                </a: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9D669391-BB4A-44FE-BFA2-4F3719DA4945}"/>
                  </a:ext>
                </a:extLst>
              </p:cNvPr>
              <p:cNvSpPr txBox="1"/>
              <p:nvPr/>
            </p:nvSpPr>
            <p:spPr>
              <a:xfrm>
                <a:off x="3119304" y="131603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>
            <a:off x="8143444" y="1851875"/>
            <a:ext cx="3144461" cy="541231"/>
            <a:chOff x="3612899" y="1966543"/>
            <a:chExt cx="3346710" cy="5760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902"/>
              <a:ext cx="3325000" cy="425844"/>
              <a:chOff x="3634609" y="2038902"/>
              <a:chExt cx="3325000" cy="425844"/>
            </a:xfrm>
          </p:grpSpPr>
          <p:sp>
            <p:nvSpPr>
              <p:cNvPr id="52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4116863" y="2038902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Entry Admin</a:t>
                </a:r>
              </a:p>
            </p:txBody>
          </p:sp>
          <p:sp>
            <p:nvSpPr>
              <p:cNvPr id="53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>
            <a:off x="8670965" y="2579944"/>
            <a:ext cx="3125899" cy="541231"/>
            <a:chOff x="4174350" y="2741441"/>
            <a:chExt cx="3326954" cy="5760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1"/>
              <a:ext cx="3326954" cy="576042"/>
              <a:chOff x="5412681" y="666750"/>
              <a:chExt cx="3807519" cy="647700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46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Library</a:t>
                </a:r>
              </a:p>
            </p:txBody>
          </p:sp>
          <p:sp>
            <p:nvSpPr>
              <p:cNvPr id="47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>
            <a:off x="8975308" y="3308014"/>
            <a:ext cx="3125899" cy="541231"/>
            <a:chOff x="4498268" y="3516339"/>
            <a:chExt cx="3326954" cy="576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76924"/>
              <a:ext cx="2772373" cy="425844"/>
              <a:chOff x="4531142" y="3576924"/>
              <a:chExt cx="2772373" cy="425844"/>
            </a:xfrm>
          </p:grpSpPr>
          <p:sp>
            <p:nvSpPr>
              <p:cNvPr id="40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148041" y="3576924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</p:txBody>
          </p:sp>
          <p:sp>
            <p:nvSpPr>
              <p:cNvPr id="41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>
            <a:off x="8670965" y="4036083"/>
            <a:ext cx="3358405" cy="541231"/>
            <a:chOff x="4174350" y="4291237"/>
            <a:chExt cx="3574415" cy="5760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213302" y="4366334"/>
              <a:ext cx="3535463" cy="425845"/>
              <a:chOff x="4213302" y="4366334"/>
              <a:chExt cx="3535463" cy="425845"/>
            </a:xfrm>
          </p:grpSpPr>
          <p:sp>
            <p:nvSpPr>
              <p:cNvPr id="34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713511" y="4366334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Course Assignment</a:t>
                </a:r>
              </a:p>
            </p:txBody>
          </p:sp>
          <p:sp>
            <p:nvSpPr>
              <p:cNvPr id="35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>
            <a:off x="8143444" y="4764153"/>
            <a:ext cx="3347441" cy="541231"/>
            <a:chOff x="3612899" y="5066135"/>
            <a:chExt cx="3562745" cy="5760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6016"/>
              <a:ext cx="3528679" cy="393086"/>
              <a:chOff x="3646965" y="5126016"/>
              <a:chExt cx="3528679" cy="393086"/>
            </a:xfrm>
          </p:grpSpPr>
          <p:sp>
            <p:nvSpPr>
              <p:cNvPr id="28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4205083" y="5126016"/>
                <a:ext cx="2970561" cy="39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</a:t>
                </a:r>
              </a:p>
            </p:txBody>
          </p:sp>
          <p:sp>
            <p:nvSpPr>
              <p:cNvPr id="29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 flipH="1">
            <a:off x="4885624" y="1896782"/>
            <a:ext cx="1611528" cy="3283920"/>
            <a:chOff x="1856590" y="2011617"/>
            <a:chExt cx="1715180" cy="349513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856590" y="2011617"/>
              <a:ext cx="1715180" cy="3495138"/>
              <a:chOff x="3107596" y="1085053"/>
              <a:chExt cx="2248175" cy="4500997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6" y="1085053"/>
                <a:ext cx="945675" cy="750237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7" cy="993394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4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6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6" y="4823282"/>
                <a:ext cx="981031" cy="762768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65" y="2644179"/>
                  <a:ext cx="1528998" cy="1530271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696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4" name="Rounded Rectangle 12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2" name="Rectangle 111"/>
          <p:cNvSpPr/>
          <p:nvPr/>
        </p:nvSpPr>
        <p:spPr>
          <a:xfrm>
            <a:off x="510888" y="65590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C6DC9EE-B714-416A-9065-2F600B756F37}"/>
              </a:ext>
            </a:extLst>
          </p:cNvPr>
          <p:cNvCxnSpPr/>
          <p:nvPr/>
        </p:nvCxnSpPr>
        <p:spPr>
          <a:xfrm flipV="1">
            <a:off x="8018289" y="2854793"/>
            <a:ext cx="309866" cy="174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 flipH="1">
            <a:off x="1669261" y="1859472"/>
            <a:ext cx="3125899" cy="541231"/>
            <a:chOff x="3612899" y="1966543"/>
            <a:chExt cx="3326954" cy="57604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264"/>
              <a:ext cx="3033462" cy="425844"/>
              <a:chOff x="3634609" y="2038264"/>
              <a:chExt cx="3033462" cy="425844"/>
            </a:xfrm>
          </p:grpSpPr>
          <p:sp>
            <p:nvSpPr>
              <p:cNvPr id="170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3825325" y="2038264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Student Info</a:t>
                </a:r>
              </a:p>
            </p:txBody>
          </p:sp>
          <p:sp>
            <p:nvSpPr>
              <p:cNvPr id="171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 flipH="1">
            <a:off x="1290287" y="2596807"/>
            <a:ext cx="3125900" cy="541231"/>
            <a:chOff x="4174350" y="2741440"/>
            <a:chExt cx="3326955" cy="576042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0"/>
              <a:ext cx="3326955" cy="576042"/>
              <a:chOff x="5412681" y="666749"/>
              <a:chExt cx="3807520" cy="64770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49"/>
                <a:ext cx="380752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177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Finance</a:t>
                </a:r>
              </a:p>
            </p:txBody>
          </p:sp>
          <p:sp>
            <p:nvSpPr>
              <p:cNvPr id="178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 flipH="1">
            <a:off x="1246305" y="3354518"/>
            <a:ext cx="3125899" cy="541231"/>
            <a:chOff x="4498268" y="3516339"/>
            <a:chExt cx="3326954" cy="5760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67546"/>
              <a:ext cx="3012847" cy="425844"/>
              <a:chOff x="4531142" y="3567546"/>
              <a:chExt cx="3012847" cy="425844"/>
            </a:xfrm>
          </p:grpSpPr>
          <p:sp>
            <p:nvSpPr>
              <p:cNvPr id="184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388515" y="3567546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Scholarship</a:t>
                </a:r>
              </a:p>
            </p:txBody>
          </p:sp>
          <p:sp>
            <p:nvSpPr>
              <p:cNvPr id="185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 flipH="1">
            <a:off x="1435644" y="4168764"/>
            <a:ext cx="3125899" cy="541231"/>
            <a:chOff x="4174350" y="4291237"/>
            <a:chExt cx="3326954" cy="57604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174351" y="4351306"/>
              <a:ext cx="3035254" cy="425845"/>
              <a:chOff x="4174351" y="4351306"/>
              <a:chExt cx="3035254" cy="425845"/>
            </a:xfrm>
          </p:grpSpPr>
          <p:sp>
            <p:nvSpPr>
              <p:cNvPr id="191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174351" y="4351306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Complain</a:t>
                </a:r>
              </a:p>
            </p:txBody>
          </p:sp>
          <p:sp>
            <p:nvSpPr>
              <p:cNvPr id="192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 flipH="1">
            <a:off x="1935068" y="4934376"/>
            <a:ext cx="3125899" cy="541231"/>
            <a:chOff x="3612899" y="5066135"/>
            <a:chExt cx="3326954" cy="57604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5460"/>
              <a:ext cx="3034434" cy="404936"/>
              <a:chOff x="3646965" y="5125460"/>
              <a:chExt cx="3034434" cy="404936"/>
            </a:xfrm>
          </p:grpSpPr>
          <p:sp>
            <p:nvSpPr>
              <p:cNvPr id="205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3710838" y="5125460"/>
                <a:ext cx="2970561" cy="39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</a:p>
            </p:txBody>
          </p:sp>
          <p:sp>
            <p:nvSpPr>
              <p:cNvPr id="206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 flipH="1">
            <a:off x="5060964" y="4879653"/>
            <a:ext cx="497127" cy="325338"/>
            <a:chOff x="5078922" y="5098256"/>
            <a:chExt cx="529101" cy="34626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5355964" y="5354156"/>
              <a:ext cx="252059" cy="903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 flipH="1">
            <a:off x="4561544" y="4290681"/>
            <a:ext cx="517470" cy="152247"/>
            <a:chOff x="5569460" y="4417219"/>
            <a:chExt cx="550754" cy="1620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>
              <a:endCxn id="193" idx="1"/>
            </p:cNvCxnSpPr>
            <p:nvPr/>
          </p:nvCxnSpPr>
          <p:spPr>
            <a:xfrm flipV="1">
              <a:off x="5979023" y="4575482"/>
              <a:ext cx="141191" cy="37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>
            <a:stCxn id="186" idx="1"/>
          </p:cNvCxnSpPr>
          <p:nvPr/>
        </p:nvCxnSpPr>
        <p:spPr>
          <a:xfrm flipV="1">
            <a:off x="4372204" y="3607052"/>
            <a:ext cx="513420" cy="180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416189" y="2867425"/>
            <a:ext cx="553776" cy="148015"/>
            <a:chOff x="5129561" y="2372909"/>
            <a:chExt cx="589395" cy="157535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129561" y="2374130"/>
              <a:ext cx="227541" cy="1563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9" idx="1"/>
            </p:cNvCxnSpPr>
            <p:nvPr/>
          </p:nvCxnSpPr>
          <p:spPr>
            <a:xfrm flipV="1">
              <a:off x="5357100" y="2372909"/>
              <a:ext cx="361856" cy="2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795161" y="2084602"/>
            <a:ext cx="722467" cy="147174"/>
            <a:chOff x="5078922" y="2254564"/>
            <a:chExt cx="768936" cy="15664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5331252" y="2254564"/>
              <a:ext cx="516606" cy="484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39971DA-79C7-75EB-84FD-9A1B498ED553}"/>
              </a:ext>
            </a:extLst>
          </p:cNvPr>
          <p:cNvSpPr/>
          <p:nvPr/>
        </p:nvSpPr>
        <p:spPr>
          <a:xfrm>
            <a:off x="1393796" y="4040761"/>
            <a:ext cx="3226563" cy="8100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5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888" y="655903"/>
            <a:ext cx="22829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Complain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888" y="3718851"/>
            <a:ext cx="7639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Student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Issue Complain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Complain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Previous Complains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888" y="1633408"/>
            <a:ext cx="7639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Department 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Complains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Handle A Complain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Student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Student History</a:t>
            </a:r>
          </a:p>
        </p:txBody>
      </p:sp>
    </p:spTree>
    <p:extLst>
      <p:ext uri="{BB962C8B-B14F-4D97-AF65-F5344CB8AC3E}">
        <p14:creationId xmlns:p14="http://schemas.microsoft.com/office/powerpoint/2010/main" val="559143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857C07B-3CEA-3D14-1552-65295E5D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37" y="695256"/>
            <a:ext cx="9549863" cy="605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49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EDF2B6B-DF71-AB96-FDB9-61DC6D4A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41" y="0"/>
            <a:ext cx="11599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23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/>
          <p:nvPr/>
        </p:nvCxnSpPr>
        <p:spPr>
          <a:xfrm>
            <a:off x="8055664" y="3578629"/>
            <a:ext cx="9809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3F26A-EED4-4DAF-888C-BFCB875BC481}"/>
              </a:ext>
            </a:extLst>
          </p:cNvPr>
          <p:cNvGrpSpPr/>
          <p:nvPr/>
        </p:nvGrpSpPr>
        <p:grpSpPr>
          <a:xfrm>
            <a:off x="6905419" y="1394420"/>
            <a:ext cx="794993" cy="567432"/>
            <a:chOff x="4409791" y="1479666"/>
            <a:chExt cx="846125" cy="6039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94E077-D1C3-4770-8CFA-27A3E07CDD87}"/>
                </a:ext>
              </a:extLst>
            </p:cNvPr>
            <p:cNvCxnSpPr/>
            <p:nvPr/>
          </p:nvCxnSpPr>
          <p:spPr>
            <a:xfrm flipV="1">
              <a:off x="4409791" y="1479666"/>
              <a:ext cx="270125" cy="6039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Pr/>
            <p:nvPr/>
          </p:nvCxnSpPr>
          <p:spPr>
            <a:xfrm>
              <a:off x="4679916" y="1479666"/>
              <a:ext cx="57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>
            <a:off x="7534102" y="2122490"/>
            <a:ext cx="913593" cy="147174"/>
            <a:chOff x="5078922" y="2254564"/>
            <a:chExt cx="972355" cy="1566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/>
            <p:nvPr/>
          </p:nvCxnSpPr>
          <p:spPr>
            <a:xfrm>
              <a:off x="5331253" y="2254564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34AA0-4D38-4CAB-8E9E-CA4809F6C919}"/>
              </a:ext>
            </a:extLst>
          </p:cNvPr>
          <p:cNvGrpSpPr/>
          <p:nvPr/>
        </p:nvGrpSpPr>
        <p:grpSpPr>
          <a:xfrm>
            <a:off x="8338750" y="2850565"/>
            <a:ext cx="1545835" cy="255517"/>
            <a:chOff x="5935325" y="3029462"/>
            <a:chExt cx="1645263" cy="2719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0C8A22-394D-41E8-A9D0-A5684F64A806}"/>
                </a:ext>
              </a:extLst>
            </p:cNvPr>
            <p:cNvCxnSpPr>
              <a:stCxn id="94" idx="2"/>
            </p:cNvCxnSpPr>
            <p:nvPr/>
          </p:nvCxnSpPr>
          <p:spPr>
            <a:xfrm flipV="1">
              <a:off x="7272446" y="3089835"/>
              <a:ext cx="308142" cy="211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A18D73-E2D3-40FC-ACBA-0DBC70D04103}"/>
                </a:ext>
              </a:extLst>
            </p:cNvPr>
            <p:cNvCxnSpPr/>
            <p:nvPr/>
          </p:nvCxnSpPr>
          <p:spPr>
            <a:xfrm>
              <a:off x="5935325" y="3029462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>
            <a:off x="7994995" y="4154451"/>
            <a:ext cx="738520" cy="152247"/>
            <a:chOff x="5569460" y="4417219"/>
            <a:chExt cx="786022" cy="16203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/>
            <p:nvPr/>
          </p:nvCxnSpPr>
          <p:spPr>
            <a:xfrm>
              <a:off x="5979024" y="4579258"/>
              <a:ext cx="37645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>
            <a:off x="7534108" y="4794332"/>
            <a:ext cx="671894" cy="240436"/>
            <a:chOff x="5078922" y="5098256"/>
            <a:chExt cx="715109" cy="2559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/>
            <p:nvPr/>
          </p:nvCxnSpPr>
          <p:spPr>
            <a:xfrm>
              <a:off x="5355964" y="5354156"/>
              <a:ext cx="4380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>
            <a:off x="4878237" y="1894134"/>
            <a:ext cx="3226564" cy="3284099"/>
            <a:chOff x="137678" y="2011521"/>
            <a:chExt cx="3434093" cy="34953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37678" y="2011521"/>
              <a:ext cx="3434093" cy="3495328"/>
              <a:chOff x="854529" y="1084930"/>
              <a:chExt cx="4501242" cy="45012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F45E71-E518-47E2-A631-79EAE7B9BE7F}"/>
                  </a:ext>
                </a:extLst>
              </p:cNvPr>
              <p:cNvSpPr/>
              <p:nvPr/>
            </p:nvSpPr>
            <p:spPr>
              <a:xfrm>
                <a:off x="854529" y="1084930"/>
                <a:ext cx="4501241" cy="45012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5" y="1085054"/>
                <a:ext cx="945675" cy="750238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8" cy="993395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3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5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5" y="4823282"/>
                <a:ext cx="981031" cy="762767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4DC900-2D3E-43AE-86B0-18E185075354}"/>
                  </a:ext>
                </a:extLst>
              </p:cNvPr>
              <p:cNvSpPr/>
              <p:nvPr/>
            </p:nvSpPr>
            <p:spPr>
              <a:xfrm>
                <a:off x="1449521" y="1679922"/>
                <a:ext cx="3311258" cy="3311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79" y="2644177"/>
                  <a:ext cx="1528998" cy="1530276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700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60121499-1332-4995-AFF7-6EAF4D36679C}"/>
              </a:ext>
            </a:extLst>
          </p:cNvPr>
          <p:cNvSpPr>
            <a:spLocks noEditPoints="1"/>
          </p:cNvSpPr>
          <p:nvPr/>
        </p:nvSpPr>
        <p:spPr bwMode="auto">
          <a:xfrm>
            <a:off x="5913050" y="2861797"/>
            <a:ext cx="1234206" cy="1231605"/>
          </a:xfrm>
          <a:custGeom>
            <a:avLst/>
            <a:gdLst>
              <a:gd name="T0" fmla="*/ 1188 w 1188"/>
              <a:gd name="T1" fmla="*/ 717 h 1188"/>
              <a:gd name="T2" fmla="*/ 1188 w 1188"/>
              <a:gd name="T3" fmla="*/ 472 h 1188"/>
              <a:gd name="T4" fmla="*/ 973 w 1188"/>
              <a:gd name="T5" fmla="*/ 472 h 1188"/>
              <a:gd name="T6" fmla="*/ 948 w 1188"/>
              <a:gd name="T7" fmla="*/ 414 h 1188"/>
              <a:gd name="T8" fmla="*/ 1102 w 1188"/>
              <a:gd name="T9" fmla="*/ 260 h 1188"/>
              <a:gd name="T10" fmla="*/ 928 w 1188"/>
              <a:gd name="T11" fmla="*/ 88 h 1188"/>
              <a:gd name="T12" fmla="*/ 770 w 1188"/>
              <a:gd name="T13" fmla="*/ 244 h 1188"/>
              <a:gd name="T14" fmla="*/ 715 w 1188"/>
              <a:gd name="T15" fmla="*/ 222 h 1188"/>
              <a:gd name="T16" fmla="*/ 715 w 1188"/>
              <a:gd name="T17" fmla="*/ 0 h 1188"/>
              <a:gd name="T18" fmla="*/ 472 w 1188"/>
              <a:gd name="T19" fmla="*/ 0 h 1188"/>
              <a:gd name="T20" fmla="*/ 472 w 1188"/>
              <a:gd name="T21" fmla="*/ 222 h 1188"/>
              <a:gd name="T22" fmla="*/ 417 w 1188"/>
              <a:gd name="T23" fmla="*/ 244 h 1188"/>
              <a:gd name="T24" fmla="*/ 260 w 1188"/>
              <a:gd name="T25" fmla="*/ 88 h 1188"/>
              <a:gd name="T26" fmla="*/ 88 w 1188"/>
              <a:gd name="T27" fmla="*/ 260 h 1188"/>
              <a:gd name="T28" fmla="*/ 242 w 1188"/>
              <a:gd name="T29" fmla="*/ 414 h 1188"/>
              <a:gd name="T30" fmla="*/ 217 w 1188"/>
              <a:gd name="T31" fmla="*/ 472 h 1188"/>
              <a:gd name="T32" fmla="*/ 0 w 1188"/>
              <a:gd name="T33" fmla="*/ 472 h 1188"/>
              <a:gd name="T34" fmla="*/ 0 w 1188"/>
              <a:gd name="T35" fmla="*/ 715 h 1188"/>
              <a:gd name="T36" fmla="*/ 209 w 1188"/>
              <a:gd name="T37" fmla="*/ 715 h 1188"/>
              <a:gd name="T38" fmla="*/ 234 w 1188"/>
              <a:gd name="T39" fmla="*/ 780 h 1188"/>
              <a:gd name="T40" fmla="*/ 88 w 1188"/>
              <a:gd name="T41" fmla="*/ 928 h 1188"/>
              <a:gd name="T42" fmla="*/ 260 w 1188"/>
              <a:gd name="T43" fmla="*/ 1100 h 1188"/>
              <a:gd name="T44" fmla="*/ 404 w 1188"/>
              <a:gd name="T45" fmla="*/ 957 h 1188"/>
              <a:gd name="T46" fmla="*/ 471 w 1188"/>
              <a:gd name="T47" fmla="*/ 985 h 1188"/>
              <a:gd name="T48" fmla="*/ 471 w 1188"/>
              <a:gd name="T49" fmla="*/ 1188 h 1188"/>
              <a:gd name="T50" fmla="*/ 715 w 1188"/>
              <a:gd name="T51" fmla="*/ 1188 h 1188"/>
              <a:gd name="T52" fmla="*/ 715 w 1188"/>
              <a:gd name="T53" fmla="*/ 985 h 1188"/>
              <a:gd name="T54" fmla="*/ 783 w 1188"/>
              <a:gd name="T55" fmla="*/ 957 h 1188"/>
              <a:gd name="T56" fmla="*/ 926 w 1188"/>
              <a:gd name="T57" fmla="*/ 1100 h 1188"/>
              <a:gd name="T58" fmla="*/ 1099 w 1188"/>
              <a:gd name="T59" fmla="*/ 928 h 1188"/>
              <a:gd name="T60" fmla="*/ 954 w 1188"/>
              <a:gd name="T61" fmla="*/ 780 h 1188"/>
              <a:gd name="T62" fmla="*/ 979 w 1188"/>
              <a:gd name="T63" fmla="*/ 715 h 1188"/>
              <a:gd name="T64" fmla="*/ 1188 w 1188"/>
              <a:gd name="T65" fmla="*/ 715 h 1188"/>
              <a:gd name="T66" fmla="*/ 1188 w 1188"/>
              <a:gd name="T67" fmla="*/ 717 h 1188"/>
              <a:gd name="T68" fmla="*/ 594 w 1188"/>
              <a:gd name="T69" fmla="*/ 840 h 1188"/>
              <a:gd name="T70" fmla="*/ 358 w 1188"/>
              <a:gd name="T71" fmla="*/ 604 h 1188"/>
              <a:gd name="T72" fmla="*/ 594 w 1188"/>
              <a:gd name="T73" fmla="*/ 368 h 1188"/>
              <a:gd name="T74" fmla="*/ 830 w 1188"/>
              <a:gd name="T75" fmla="*/ 604 h 1188"/>
              <a:gd name="T76" fmla="*/ 594 w 1188"/>
              <a:gd name="T77" fmla="*/ 840 h 1188"/>
              <a:gd name="T78" fmla="*/ 507 w 1188"/>
              <a:gd name="T79" fmla="*/ 444 h 1188"/>
              <a:gd name="T80" fmla="*/ 758 w 1188"/>
              <a:gd name="T81" fmla="*/ 604 h 1188"/>
              <a:gd name="T82" fmla="*/ 507 w 1188"/>
              <a:gd name="T83" fmla="*/ 764 h 1188"/>
              <a:gd name="T84" fmla="*/ 507 w 1188"/>
              <a:gd name="T85" fmla="*/ 444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88" h="1188">
                <a:moveTo>
                  <a:pt x="1188" y="717"/>
                </a:moveTo>
                <a:lnTo>
                  <a:pt x="1188" y="472"/>
                </a:lnTo>
                <a:lnTo>
                  <a:pt x="973" y="472"/>
                </a:lnTo>
                <a:cubicBezTo>
                  <a:pt x="965" y="452"/>
                  <a:pt x="958" y="432"/>
                  <a:pt x="948" y="414"/>
                </a:cubicBezTo>
                <a:lnTo>
                  <a:pt x="1102" y="260"/>
                </a:lnTo>
                <a:lnTo>
                  <a:pt x="928" y="88"/>
                </a:lnTo>
                <a:lnTo>
                  <a:pt x="770" y="244"/>
                </a:lnTo>
                <a:cubicBezTo>
                  <a:pt x="753" y="235"/>
                  <a:pt x="734" y="228"/>
                  <a:pt x="715" y="222"/>
                </a:cubicBezTo>
                <a:lnTo>
                  <a:pt x="715" y="0"/>
                </a:lnTo>
                <a:lnTo>
                  <a:pt x="472" y="0"/>
                </a:lnTo>
                <a:lnTo>
                  <a:pt x="472" y="222"/>
                </a:lnTo>
                <a:cubicBezTo>
                  <a:pt x="453" y="228"/>
                  <a:pt x="434" y="235"/>
                  <a:pt x="417" y="244"/>
                </a:cubicBezTo>
                <a:lnTo>
                  <a:pt x="260" y="88"/>
                </a:lnTo>
                <a:lnTo>
                  <a:pt x="88" y="260"/>
                </a:lnTo>
                <a:lnTo>
                  <a:pt x="242" y="414"/>
                </a:lnTo>
                <a:cubicBezTo>
                  <a:pt x="232" y="433"/>
                  <a:pt x="223" y="452"/>
                  <a:pt x="217" y="472"/>
                </a:cubicBezTo>
                <a:lnTo>
                  <a:pt x="0" y="472"/>
                </a:lnTo>
                <a:lnTo>
                  <a:pt x="0" y="715"/>
                </a:lnTo>
                <a:lnTo>
                  <a:pt x="209" y="715"/>
                </a:lnTo>
                <a:cubicBezTo>
                  <a:pt x="215" y="738"/>
                  <a:pt x="224" y="759"/>
                  <a:pt x="234" y="780"/>
                </a:cubicBezTo>
                <a:lnTo>
                  <a:pt x="88" y="928"/>
                </a:lnTo>
                <a:lnTo>
                  <a:pt x="260" y="1100"/>
                </a:lnTo>
                <a:lnTo>
                  <a:pt x="404" y="957"/>
                </a:lnTo>
                <a:cubicBezTo>
                  <a:pt x="425" y="968"/>
                  <a:pt x="448" y="978"/>
                  <a:pt x="471" y="985"/>
                </a:cubicBezTo>
                <a:lnTo>
                  <a:pt x="471" y="1188"/>
                </a:lnTo>
                <a:lnTo>
                  <a:pt x="715" y="1188"/>
                </a:lnTo>
                <a:lnTo>
                  <a:pt x="715" y="985"/>
                </a:lnTo>
                <a:cubicBezTo>
                  <a:pt x="739" y="978"/>
                  <a:pt x="762" y="968"/>
                  <a:pt x="783" y="957"/>
                </a:cubicBezTo>
                <a:lnTo>
                  <a:pt x="926" y="1100"/>
                </a:lnTo>
                <a:lnTo>
                  <a:pt x="1099" y="928"/>
                </a:lnTo>
                <a:lnTo>
                  <a:pt x="954" y="780"/>
                </a:lnTo>
                <a:cubicBezTo>
                  <a:pt x="964" y="760"/>
                  <a:pt x="973" y="738"/>
                  <a:pt x="979" y="715"/>
                </a:cubicBezTo>
                <a:lnTo>
                  <a:pt x="1188" y="715"/>
                </a:lnTo>
                <a:lnTo>
                  <a:pt x="1188" y="717"/>
                </a:lnTo>
                <a:close/>
                <a:moveTo>
                  <a:pt x="594" y="840"/>
                </a:moveTo>
                <a:cubicBezTo>
                  <a:pt x="464" y="840"/>
                  <a:pt x="358" y="734"/>
                  <a:pt x="358" y="604"/>
                </a:cubicBezTo>
                <a:cubicBezTo>
                  <a:pt x="358" y="474"/>
                  <a:pt x="464" y="368"/>
                  <a:pt x="594" y="368"/>
                </a:cubicBezTo>
                <a:cubicBezTo>
                  <a:pt x="725" y="368"/>
                  <a:pt x="830" y="474"/>
                  <a:pt x="830" y="604"/>
                </a:cubicBezTo>
                <a:cubicBezTo>
                  <a:pt x="830" y="734"/>
                  <a:pt x="725" y="840"/>
                  <a:pt x="594" y="840"/>
                </a:cubicBezTo>
                <a:close/>
                <a:moveTo>
                  <a:pt x="507" y="444"/>
                </a:moveTo>
                <a:lnTo>
                  <a:pt x="758" y="604"/>
                </a:lnTo>
                <a:lnTo>
                  <a:pt x="507" y="764"/>
                </a:lnTo>
                <a:lnTo>
                  <a:pt x="507" y="4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497BA-C3D8-45A5-A059-ECAE994C7E10}"/>
              </a:ext>
            </a:extLst>
          </p:cNvPr>
          <p:cNvGrpSpPr/>
          <p:nvPr/>
        </p:nvGrpSpPr>
        <p:grpSpPr>
          <a:xfrm>
            <a:off x="7646353" y="1123805"/>
            <a:ext cx="3125899" cy="541231"/>
            <a:chOff x="3083836" y="1191645"/>
            <a:chExt cx="3326954" cy="5760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EEEACA-9AA7-4A9C-BB90-E34129A3E47E}"/>
                </a:ext>
              </a:extLst>
            </p:cNvPr>
            <p:cNvGrpSpPr/>
            <p:nvPr/>
          </p:nvGrpSpPr>
          <p:grpSpPr>
            <a:xfrm>
              <a:off x="3083836" y="1191645"/>
              <a:ext cx="3326954" cy="576042"/>
              <a:chOff x="5412681" y="666750"/>
              <a:chExt cx="3807519" cy="647700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19574BD-AB13-475C-9A64-21A41418FE1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693463-24A0-4170-B5D9-2E997726F2AB}"/>
                  </a:ext>
                </a:extLst>
              </p:cNvPr>
              <p:cNvSpPr/>
              <p:nvPr/>
            </p:nvSpPr>
            <p:spPr>
              <a:xfrm>
                <a:off x="5446458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40C038-3EF2-466D-8BC7-7B2BFBC5D8F2}"/>
                </a:ext>
              </a:extLst>
            </p:cNvPr>
            <p:cNvGrpSpPr/>
            <p:nvPr/>
          </p:nvGrpSpPr>
          <p:grpSpPr>
            <a:xfrm>
              <a:off x="3119304" y="1257000"/>
              <a:ext cx="2803708" cy="425844"/>
              <a:chOff x="3119304" y="1257000"/>
              <a:chExt cx="2803708" cy="425844"/>
            </a:xfrm>
          </p:grpSpPr>
          <p:sp>
            <p:nvSpPr>
              <p:cNvPr id="58" name="TextBox 99">
                <a:extLst>
                  <a:ext uri="{FF2B5EF4-FFF2-40B4-BE49-F238E27FC236}">
                    <a16:creationId xmlns:a16="http://schemas.microsoft.com/office/drawing/2014/main" id="{F903FB3E-461E-46DB-AB29-F5020287B5D9}"/>
                  </a:ext>
                </a:extLst>
              </p:cNvPr>
              <p:cNvSpPr txBox="1"/>
              <p:nvPr/>
            </p:nvSpPr>
            <p:spPr>
              <a:xfrm>
                <a:off x="3722301" y="1257000"/>
                <a:ext cx="2200711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Master Admin</a:t>
                </a: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9D669391-BB4A-44FE-BFA2-4F3719DA4945}"/>
                  </a:ext>
                </a:extLst>
              </p:cNvPr>
              <p:cNvSpPr txBox="1"/>
              <p:nvPr/>
            </p:nvSpPr>
            <p:spPr>
              <a:xfrm>
                <a:off x="3119304" y="131603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>
            <a:off x="8143444" y="1851875"/>
            <a:ext cx="3144461" cy="541231"/>
            <a:chOff x="3612899" y="1966543"/>
            <a:chExt cx="3346710" cy="5760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902"/>
              <a:ext cx="3325000" cy="425844"/>
              <a:chOff x="3634609" y="2038902"/>
              <a:chExt cx="3325000" cy="425844"/>
            </a:xfrm>
          </p:grpSpPr>
          <p:sp>
            <p:nvSpPr>
              <p:cNvPr id="52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4116863" y="2038902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Entry Admin</a:t>
                </a:r>
              </a:p>
            </p:txBody>
          </p:sp>
          <p:sp>
            <p:nvSpPr>
              <p:cNvPr id="53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>
            <a:off x="8670965" y="2579944"/>
            <a:ext cx="3125899" cy="541231"/>
            <a:chOff x="4174350" y="2741441"/>
            <a:chExt cx="3326954" cy="5760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1"/>
              <a:ext cx="3326954" cy="576042"/>
              <a:chOff x="5412681" y="666750"/>
              <a:chExt cx="3807519" cy="647700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46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Library</a:t>
                </a:r>
              </a:p>
            </p:txBody>
          </p:sp>
          <p:sp>
            <p:nvSpPr>
              <p:cNvPr id="47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>
            <a:off x="8975308" y="3308014"/>
            <a:ext cx="3125899" cy="541231"/>
            <a:chOff x="4498268" y="3516339"/>
            <a:chExt cx="3326954" cy="576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76924"/>
              <a:ext cx="2772373" cy="425844"/>
              <a:chOff x="4531142" y="3576924"/>
              <a:chExt cx="2772373" cy="425844"/>
            </a:xfrm>
          </p:grpSpPr>
          <p:sp>
            <p:nvSpPr>
              <p:cNvPr id="40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148041" y="3576924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</p:txBody>
          </p:sp>
          <p:sp>
            <p:nvSpPr>
              <p:cNvPr id="41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>
            <a:off x="8670965" y="4036083"/>
            <a:ext cx="3358405" cy="541231"/>
            <a:chOff x="4174350" y="4291237"/>
            <a:chExt cx="3574415" cy="5760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213302" y="4366334"/>
              <a:ext cx="3535463" cy="425845"/>
              <a:chOff x="4213302" y="4366334"/>
              <a:chExt cx="3535463" cy="425845"/>
            </a:xfrm>
          </p:grpSpPr>
          <p:sp>
            <p:nvSpPr>
              <p:cNvPr id="34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713511" y="4366334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Course Assignment</a:t>
                </a:r>
              </a:p>
            </p:txBody>
          </p:sp>
          <p:sp>
            <p:nvSpPr>
              <p:cNvPr id="35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>
            <a:off x="8143444" y="4764153"/>
            <a:ext cx="3347441" cy="541231"/>
            <a:chOff x="3612899" y="5066135"/>
            <a:chExt cx="3562745" cy="5760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6016"/>
              <a:ext cx="3528679" cy="393086"/>
              <a:chOff x="3646965" y="5126016"/>
              <a:chExt cx="3528679" cy="393086"/>
            </a:xfrm>
          </p:grpSpPr>
          <p:sp>
            <p:nvSpPr>
              <p:cNvPr id="28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4205083" y="5126016"/>
                <a:ext cx="2970561" cy="39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</a:t>
                </a:r>
              </a:p>
            </p:txBody>
          </p:sp>
          <p:sp>
            <p:nvSpPr>
              <p:cNvPr id="29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 flipH="1">
            <a:off x="4885624" y="1896782"/>
            <a:ext cx="1611528" cy="3283920"/>
            <a:chOff x="1856590" y="2011617"/>
            <a:chExt cx="1715180" cy="349513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856590" y="2011617"/>
              <a:ext cx="1715180" cy="3495138"/>
              <a:chOff x="3107596" y="1085053"/>
              <a:chExt cx="2248175" cy="4500997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6" y="1085053"/>
                <a:ext cx="945675" cy="750237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7" cy="993394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4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6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6" y="4823282"/>
                <a:ext cx="981031" cy="762768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65" y="2644179"/>
                  <a:ext cx="1528998" cy="1530271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696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4" name="Rounded Rectangle 12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2" name="Rectangle 111"/>
          <p:cNvSpPr/>
          <p:nvPr/>
        </p:nvSpPr>
        <p:spPr>
          <a:xfrm>
            <a:off x="510888" y="65590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C6DC9EE-B714-416A-9065-2F600B756F37}"/>
              </a:ext>
            </a:extLst>
          </p:cNvPr>
          <p:cNvCxnSpPr/>
          <p:nvPr/>
        </p:nvCxnSpPr>
        <p:spPr>
          <a:xfrm flipV="1">
            <a:off x="8018289" y="2854793"/>
            <a:ext cx="309866" cy="174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 flipH="1">
            <a:off x="1669261" y="1859472"/>
            <a:ext cx="3125899" cy="541231"/>
            <a:chOff x="3612899" y="1966543"/>
            <a:chExt cx="3326954" cy="57604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264"/>
              <a:ext cx="3033462" cy="425844"/>
              <a:chOff x="3634609" y="2038264"/>
              <a:chExt cx="3033462" cy="425844"/>
            </a:xfrm>
          </p:grpSpPr>
          <p:sp>
            <p:nvSpPr>
              <p:cNvPr id="170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3825325" y="2038264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Student Info</a:t>
                </a:r>
              </a:p>
            </p:txBody>
          </p:sp>
          <p:sp>
            <p:nvSpPr>
              <p:cNvPr id="171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 flipH="1">
            <a:off x="1290287" y="2596807"/>
            <a:ext cx="3125900" cy="541231"/>
            <a:chOff x="4174350" y="2741440"/>
            <a:chExt cx="3326955" cy="576042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0"/>
              <a:ext cx="3326955" cy="576042"/>
              <a:chOff x="5412681" y="666749"/>
              <a:chExt cx="3807520" cy="64770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49"/>
                <a:ext cx="380752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177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Finance</a:t>
                </a:r>
              </a:p>
            </p:txBody>
          </p:sp>
          <p:sp>
            <p:nvSpPr>
              <p:cNvPr id="178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 flipH="1">
            <a:off x="1246305" y="3354518"/>
            <a:ext cx="3125899" cy="541231"/>
            <a:chOff x="4498268" y="3516339"/>
            <a:chExt cx="3326954" cy="5760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67546"/>
              <a:ext cx="3012847" cy="425844"/>
              <a:chOff x="4531142" y="3567546"/>
              <a:chExt cx="3012847" cy="425844"/>
            </a:xfrm>
          </p:grpSpPr>
          <p:sp>
            <p:nvSpPr>
              <p:cNvPr id="184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388515" y="3567546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Scholarship</a:t>
                </a:r>
              </a:p>
            </p:txBody>
          </p:sp>
          <p:sp>
            <p:nvSpPr>
              <p:cNvPr id="185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 flipH="1">
            <a:off x="1435644" y="4168764"/>
            <a:ext cx="3125899" cy="541231"/>
            <a:chOff x="4174350" y="4291237"/>
            <a:chExt cx="3326954" cy="57604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174351" y="4351306"/>
              <a:ext cx="3035254" cy="425845"/>
              <a:chOff x="4174351" y="4351306"/>
              <a:chExt cx="3035254" cy="425845"/>
            </a:xfrm>
          </p:grpSpPr>
          <p:sp>
            <p:nvSpPr>
              <p:cNvPr id="191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174351" y="4351306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Complain</a:t>
                </a:r>
              </a:p>
            </p:txBody>
          </p:sp>
          <p:sp>
            <p:nvSpPr>
              <p:cNvPr id="192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 flipH="1">
            <a:off x="1935068" y="4934376"/>
            <a:ext cx="3125899" cy="541231"/>
            <a:chOff x="3612899" y="5066135"/>
            <a:chExt cx="3326954" cy="57604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5460"/>
              <a:ext cx="3034434" cy="404936"/>
              <a:chOff x="3646965" y="5125460"/>
              <a:chExt cx="3034434" cy="404936"/>
            </a:xfrm>
          </p:grpSpPr>
          <p:sp>
            <p:nvSpPr>
              <p:cNvPr id="205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3710838" y="5125460"/>
                <a:ext cx="2970561" cy="39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</a:p>
            </p:txBody>
          </p:sp>
          <p:sp>
            <p:nvSpPr>
              <p:cNvPr id="206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 flipH="1">
            <a:off x="5060964" y="4879653"/>
            <a:ext cx="497127" cy="325338"/>
            <a:chOff x="5078922" y="5098256"/>
            <a:chExt cx="529101" cy="34626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5355964" y="5354156"/>
              <a:ext cx="252059" cy="903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 flipH="1">
            <a:off x="4561544" y="4290681"/>
            <a:ext cx="517470" cy="152247"/>
            <a:chOff x="5569460" y="4417219"/>
            <a:chExt cx="550754" cy="1620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>
              <a:endCxn id="193" idx="1"/>
            </p:cNvCxnSpPr>
            <p:nvPr/>
          </p:nvCxnSpPr>
          <p:spPr>
            <a:xfrm flipV="1">
              <a:off x="5979023" y="4575482"/>
              <a:ext cx="141191" cy="37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>
            <a:stCxn id="186" idx="1"/>
          </p:cNvCxnSpPr>
          <p:nvPr/>
        </p:nvCxnSpPr>
        <p:spPr>
          <a:xfrm flipV="1">
            <a:off x="4372204" y="3607052"/>
            <a:ext cx="513420" cy="180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416189" y="2867425"/>
            <a:ext cx="553776" cy="148015"/>
            <a:chOff x="5129561" y="2372909"/>
            <a:chExt cx="589395" cy="157535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129561" y="2374130"/>
              <a:ext cx="227541" cy="1563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9" idx="1"/>
            </p:cNvCxnSpPr>
            <p:nvPr/>
          </p:nvCxnSpPr>
          <p:spPr>
            <a:xfrm flipV="1">
              <a:off x="5357100" y="2372909"/>
              <a:ext cx="361856" cy="2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795161" y="2084602"/>
            <a:ext cx="722467" cy="147174"/>
            <a:chOff x="5078922" y="2254564"/>
            <a:chExt cx="768936" cy="15664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5331252" y="2254564"/>
              <a:ext cx="516606" cy="484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14A646A8-BE1C-5F86-0331-67B9DD763DCD}"/>
              </a:ext>
            </a:extLst>
          </p:cNvPr>
          <p:cNvSpPr/>
          <p:nvPr/>
        </p:nvSpPr>
        <p:spPr>
          <a:xfrm>
            <a:off x="1216513" y="3210344"/>
            <a:ext cx="3226563" cy="8100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8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888" y="538001"/>
            <a:ext cx="28344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Scholarship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888" y="3328326"/>
            <a:ext cx="763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Student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Apply For A Scholarship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0888" y="1240678"/>
            <a:ext cx="7639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Entry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New Scholarships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Upload Scholarship Eligibility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Student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Student History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888" y="4395126"/>
            <a:ext cx="763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Hall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Approve/Decline A Scholarship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888" y="5302323"/>
            <a:ext cx="763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Advisor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Check Eligibility of A Request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Approve/Decline A Scholarship Request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40288" y="1240678"/>
            <a:ext cx="7639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Department Head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Approve/Decline A Scholarship </a:t>
            </a:r>
          </a:p>
          <a:p>
            <a:pPr lvl="1"/>
            <a:r>
              <a:rPr lang="en-US" sz="2400" dirty="0"/>
              <a:t>   Request</a:t>
            </a:r>
          </a:p>
        </p:txBody>
      </p:sp>
    </p:spTree>
    <p:extLst>
      <p:ext uri="{BB962C8B-B14F-4D97-AF65-F5344CB8AC3E}">
        <p14:creationId xmlns:p14="http://schemas.microsoft.com/office/powerpoint/2010/main" val="3039088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0C10B23-9270-AD47-4F69-9A8335446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632" y="0"/>
            <a:ext cx="7596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34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855B206-7F17-3C36-0F24-95E296EA0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1" y="0"/>
            <a:ext cx="11653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6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/>
          <p:nvPr/>
        </p:nvCxnSpPr>
        <p:spPr>
          <a:xfrm>
            <a:off x="8055664" y="3578629"/>
            <a:ext cx="9809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3F26A-EED4-4DAF-888C-BFCB875BC481}"/>
              </a:ext>
            </a:extLst>
          </p:cNvPr>
          <p:cNvGrpSpPr/>
          <p:nvPr/>
        </p:nvGrpSpPr>
        <p:grpSpPr>
          <a:xfrm>
            <a:off x="6905419" y="1394420"/>
            <a:ext cx="794993" cy="567432"/>
            <a:chOff x="4409791" y="1479666"/>
            <a:chExt cx="846125" cy="6039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94E077-D1C3-4770-8CFA-27A3E07CDD87}"/>
                </a:ext>
              </a:extLst>
            </p:cNvPr>
            <p:cNvCxnSpPr/>
            <p:nvPr/>
          </p:nvCxnSpPr>
          <p:spPr>
            <a:xfrm flipV="1">
              <a:off x="4409791" y="1479666"/>
              <a:ext cx="270125" cy="6039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Pr/>
            <p:nvPr/>
          </p:nvCxnSpPr>
          <p:spPr>
            <a:xfrm>
              <a:off x="4679916" y="1479666"/>
              <a:ext cx="57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>
            <a:off x="7534102" y="2122490"/>
            <a:ext cx="913593" cy="147174"/>
            <a:chOff x="5078922" y="2254564"/>
            <a:chExt cx="972355" cy="1566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/>
            <p:nvPr/>
          </p:nvCxnSpPr>
          <p:spPr>
            <a:xfrm>
              <a:off x="5331253" y="2254564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34AA0-4D38-4CAB-8E9E-CA4809F6C919}"/>
              </a:ext>
            </a:extLst>
          </p:cNvPr>
          <p:cNvGrpSpPr/>
          <p:nvPr/>
        </p:nvGrpSpPr>
        <p:grpSpPr>
          <a:xfrm>
            <a:off x="8338750" y="2850565"/>
            <a:ext cx="1545835" cy="255517"/>
            <a:chOff x="5935325" y="3029462"/>
            <a:chExt cx="1645263" cy="2719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0C8A22-394D-41E8-A9D0-A5684F64A806}"/>
                </a:ext>
              </a:extLst>
            </p:cNvPr>
            <p:cNvCxnSpPr>
              <a:stCxn id="94" idx="2"/>
            </p:cNvCxnSpPr>
            <p:nvPr/>
          </p:nvCxnSpPr>
          <p:spPr>
            <a:xfrm flipV="1">
              <a:off x="7272446" y="3089835"/>
              <a:ext cx="308142" cy="211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A18D73-E2D3-40FC-ACBA-0DBC70D04103}"/>
                </a:ext>
              </a:extLst>
            </p:cNvPr>
            <p:cNvCxnSpPr/>
            <p:nvPr/>
          </p:nvCxnSpPr>
          <p:spPr>
            <a:xfrm>
              <a:off x="5935325" y="3029462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>
            <a:off x="7994995" y="4154451"/>
            <a:ext cx="738520" cy="152247"/>
            <a:chOff x="5569460" y="4417219"/>
            <a:chExt cx="786022" cy="16203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/>
            <p:nvPr/>
          </p:nvCxnSpPr>
          <p:spPr>
            <a:xfrm>
              <a:off x="5979024" y="4579258"/>
              <a:ext cx="37645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>
            <a:off x="7534108" y="4794332"/>
            <a:ext cx="671894" cy="240436"/>
            <a:chOff x="5078922" y="5098256"/>
            <a:chExt cx="715109" cy="2559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/>
            <p:nvPr/>
          </p:nvCxnSpPr>
          <p:spPr>
            <a:xfrm>
              <a:off x="5355964" y="5354156"/>
              <a:ext cx="4380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>
            <a:off x="4878237" y="1894134"/>
            <a:ext cx="3226564" cy="3284099"/>
            <a:chOff x="137678" y="2011521"/>
            <a:chExt cx="3434093" cy="34953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37678" y="2011521"/>
              <a:ext cx="3434093" cy="3495328"/>
              <a:chOff x="854529" y="1084930"/>
              <a:chExt cx="4501242" cy="45012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F45E71-E518-47E2-A631-79EAE7B9BE7F}"/>
                  </a:ext>
                </a:extLst>
              </p:cNvPr>
              <p:cNvSpPr/>
              <p:nvPr/>
            </p:nvSpPr>
            <p:spPr>
              <a:xfrm>
                <a:off x="854529" y="1084930"/>
                <a:ext cx="4501241" cy="45012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5" y="1085054"/>
                <a:ext cx="945675" cy="750238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8" cy="993395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3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5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5" y="4823282"/>
                <a:ext cx="981031" cy="762767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4DC900-2D3E-43AE-86B0-18E185075354}"/>
                  </a:ext>
                </a:extLst>
              </p:cNvPr>
              <p:cNvSpPr/>
              <p:nvPr/>
            </p:nvSpPr>
            <p:spPr>
              <a:xfrm>
                <a:off x="1449521" y="1679922"/>
                <a:ext cx="3311258" cy="3311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79" y="2644177"/>
                  <a:ext cx="1528998" cy="1530276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700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60121499-1332-4995-AFF7-6EAF4D36679C}"/>
              </a:ext>
            </a:extLst>
          </p:cNvPr>
          <p:cNvSpPr>
            <a:spLocks noEditPoints="1"/>
          </p:cNvSpPr>
          <p:nvPr/>
        </p:nvSpPr>
        <p:spPr bwMode="auto">
          <a:xfrm>
            <a:off x="5913050" y="2861797"/>
            <a:ext cx="1234206" cy="1231605"/>
          </a:xfrm>
          <a:custGeom>
            <a:avLst/>
            <a:gdLst>
              <a:gd name="T0" fmla="*/ 1188 w 1188"/>
              <a:gd name="T1" fmla="*/ 717 h 1188"/>
              <a:gd name="T2" fmla="*/ 1188 w 1188"/>
              <a:gd name="T3" fmla="*/ 472 h 1188"/>
              <a:gd name="T4" fmla="*/ 973 w 1188"/>
              <a:gd name="T5" fmla="*/ 472 h 1188"/>
              <a:gd name="T6" fmla="*/ 948 w 1188"/>
              <a:gd name="T7" fmla="*/ 414 h 1188"/>
              <a:gd name="T8" fmla="*/ 1102 w 1188"/>
              <a:gd name="T9" fmla="*/ 260 h 1188"/>
              <a:gd name="T10" fmla="*/ 928 w 1188"/>
              <a:gd name="T11" fmla="*/ 88 h 1188"/>
              <a:gd name="T12" fmla="*/ 770 w 1188"/>
              <a:gd name="T13" fmla="*/ 244 h 1188"/>
              <a:gd name="T14" fmla="*/ 715 w 1188"/>
              <a:gd name="T15" fmla="*/ 222 h 1188"/>
              <a:gd name="T16" fmla="*/ 715 w 1188"/>
              <a:gd name="T17" fmla="*/ 0 h 1188"/>
              <a:gd name="T18" fmla="*/ 472 w 1188"/>
              <a:gd name="T19" fmla="*/ 0 h 1188"/>
              <a:gd name="T20" fmla="*/ 472 w 1188"/>
              <a:gd name="T21" fmla="*/ 222 h 1188"/>
              <a:gd name="T22" fmla="*/ 417 w 1188"/>
              <a:gd name="T23" fmla="*/ 244 h 1188"/>
              <a:gd name="T24" fmla="*/ 260 w 1188"/>
              <a:gd name="T25" fmla="*/ 88 h 1188"/>
              <a:gd name="T26" fmla="*/ 88 w 1188"/>
              <a:gd name="T27" fmla="*/ 260 h 1188"/>
              <a:gd name="T28" fmla="*/ 242 w 1188"/>
              <a:gd name="T29" fmla="*/ 414 h 1188"/>
              <a:gd name="T30" fmla="*/ 217 w 1188"/>
              <a:gd name="T31" fmla="*/ 472 h 1188"/>
              <a:gd name="T32" fmla="*/ 0 w 1188"/>
              <a:gd name="T33" fmla="*/ 472 h 1188"/>
              <a:gd name="T34" fmla="*/ 0 w 1188"/>
              <a:gd name="T35" fmla="*/ 715 h 1188"/>
              <a:gd name="T36" fmla="*/ 209 w 1188"/>
              <a:gd name="T37" fmla="*/ 715 h 1188"/>
              <a:gd name="T38" fmla="*/ 234 w 1188"/>
              <a:gd name="T39" fmla="*/ 780 h 1188"/>
              <a:gd name="T40" fmla="*/ 88 w 1188"/>
              <a:gd name="T41" fmla="*/ 928 h 1188"/>
              <a:gd name="T42" fmla="*/ 260 w 1188"/>
              <a:gd name="T43" fmla="*/ 1100 h 1188"/>
              <a:gd name="T44" fmla="*/ 404 w 1188"/>
              <a:gd name="T45" fmla="*/ 957 h 1188"/>
              <a:gd name="T46" fmla="*/ 471 w 1188"/>
              <a:gd name="T47" fmla="*/ 985 h 1188"/>
              <a:gd name="T48" fmla="*/ 471 w 1188"/>
              <a:gd name="T49" fmla="*/ 1188 h 1188"/>
              <a:gd name="T50" fmla="*/ 715 w 1188"/>
              <a:gd name="T51" fmla="*/ 1188 h 1188"/>
              <a:gd name="T52" fmla="*/ 715 w 1188"/>
              <a:gd name="T53" fmla="*/ 985 h 1188"/>
              <a:gd name="T54" fmla="*/ 783 w 1188"/>
              <a:gd name="T55" fmla="*/ 957 h 1188"/>
              <a:gd name="T56" fmla="*/ 926 w 1188"/>
              <a:gd name="T57" fmla="*/ 1100 h 1188"/>
              <a:gd name="T58" fmla="*/ 1099 w 1188"/>
              <a:gd name="T59" fmla="*/ 928 h 1188"/>
              <a:gd name="T60" fmla="*/ 954 w 1188"/>
              <a:gd name="T61" fmla="*/ 780 h 1188"/>
              <a:gd name="T62" fmla="*/ 979 w 1188"/>
              <a:gd name="T63" fmla="*/ 715 h 1188"/>
              <a:gd name="T64" fmla="*/ 1188 w 1188"/>
              <a:gd name="T65" fmla="*/ 715 h 1188"/>
              <a:gd name="T66" fmla="*/ 1188 w 1188"/>
              <a:gd name="T67" fmla="*/ 717 h 1188"/>
              <a:gd name="T68" fmla="*/ 594 w 1188"/>
              <a:gd name="T69" fmla="*/ 840 h 1188"/>
              <a:gd name="T70" fmla="*/ 358 w 1188"/>
              <a:gd name="T71" fmla="*/ 604 h 1188"/>
              <a:gd name="T72" fmla="*/ 594 w 1188"/>
              <a:gd name="T73" fmla="*/ 368 h 1188"/>
              <a:gd name="T74" fmla="*/ 830 w 1188"/>
              <a:gd name="T75" fmla="*/ 604 h 1188"/>
              <a:gd name="T76" fmla="*/ 594 w 1188"/>
              <a:gd name="T77" fmla="*/ 840 h 1188"/>
              <a:gd name="T78" fmla="*/ 507 w 1188"/>
              <a:gd name="T79" fmla="*/ 444 h 1188"/>
              <a:gd name="T80" fmla="*/ 758 w 1188"/>
              <a:gd name="T81" fmla="*/ 604 h 1188"/>
              <a:gd name="T82" fmla="*/ 507 w 1188"/>
              <a:gd name="T83" fmla="*/ 764 h 1188"/>
              <a:gd name="T84" fmla="*/ 507 w 1188"/>
              <a:gd name="T85" fmla="*/ 444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88" h="1188">
                <a:moveTo>
                  <a:pt x="1188" y="717"/>
                </a:moveTo>
                <a:lnTo>
                  <a:pt x="1188" y="472"/>
                </a:lnTo>
                <a:lnTo>
                  <a:pt x="973" y="472"/>
                </a:lnTo>
                <a:cubicBezTo>
                  <a:pt x="965" y="452"/>
                  <a:pt x="958" y="432"/>
                  <a:pt x="948" y="414"/>
                </a:cubicBezTo>
                <a:lnTo>
                  <a:pt x="1102" y="260"/>
                </a:lnTo>
                <a:lnTo>
                  <a:pt x="928" y="88"/>
                </a:lnTo>
                <a:lnTo>
                  <a:pt x="770" y="244"/>
                </a:lnTo>
                <a:cubicBezTo>
                  <a:pt x="753" y="235"/>
                  <a:pt x="734" y="228"/>
                  <a:pt x="715" y="222"/>
                </a:cubicBezTo>
                <a:lnTo>
                  <a:pt x="715" y="0"/>
                </a:lnTo>
                <a:lnTo>
                  <a:pt x="472" y="0"/>
                </a:lnTo>
                <a:lnTo>
                  <a:pt x="472" y="222"/>
                </a:lnTo>
                <a:cubicBezTo>
                  <a:pt x="453" y="228"/>
                  <a:pt x="434" y="235"/>
                  <a:pt x="417" y="244"/>
                </a:cubicBezTo>
                <a:lnTo>
                  <a:pt x="260" y="88"/>
                </a:lnTo>
                <a:lnTo>
                  <a:pt x="88" y="260"/>
                </a:lnTo>
                <a:lnTo>
                  <a:pt x="242" y="414"/>
                </a:lnTo>
                <a:cubicBezTo>
                  <a:pt x="232" y="433"/>
                  <a:pt x="223" y="452"/>
                  <a:pt x="217" y="472"/>
                </a:cubicBezTo>
                <a:lnTo>
                  <a:pt x="0" y="472"/>
                </a:lnTo>
                <a:lnTo>
                  <a:pt x="0" y="715"/>
                </a:lnTo>
                <a:lnTo>
                  <a:pt x="209" y="715"/>
                </a:lnTo>
                <a:cubicBezTo>
                  <a:pt x="215" y="738"/>
                  <a:pt x="224" y="759"/>
                  <a:pt x="234" y="780"/>
                </a:cubicBezTo>
                <a:lnTo>
                  <a:pt x="88" y="928"/>
                </a:lnTo>
                <a:lnTo>
                  <a:pt x="260" y="1100"/>
                </a:lnTo>
                <a:lnTo>
                  <a:pt x="404" y="957"/>
                </a:lnTo>
                <a:cubicBezTo>
                  <a:pt x="425" y="968"/>
                  <a:pt x="448" y="978"/>
                  <a:pt x="471" y="985"/>
                </a:cubicBezTo>
                <a:lnTo>
                  <a:pt x="471" y="1188"/>
                </a:lnTo>
                <a:lnTo>
                  <a:pt x="715" y="1188"/>
                </a:lnTo>
                <a:lnTo>
                  <a:pt x="715" y="985"/>
                </a:lnTo>
                <a:cubicBezTo>
                  <a:pt x="739" y="978"/>
                  <a:pt x="762" y="968"/>
                  <a:pt x="783" y="957"/>
                </a:cubicBezTo>
                <a:lnTo>
                  <a:pt x="926" y="1100"/>
                </a:lnTo>
                <a:lnTo>
                  <a:pt x="1099" y="928"/>
                </a:lnTo>
                <a:lnTo>
                  <a:pt x="954" y="780"/>
                </a:lnTo>
                <a:cubicBezTo>
                  <a:pt x="964" y="760"/>
                  <a:pt x="973" y="738"/>
                  <a:pt x="979" y="715"/>
                </a:cubicBezTo>
                <a:lnTo>
                  <a:pt x="1188" y="715"/>
                </a:lnTo>
                <a:lnTo>
                  <a:pt x="1188" y="717"/>
                </a:lnTo>
                <a:close/>
                <a:moveTo>
                  <a:pt x="594" y="840"/>
                </a:moveTo>
                <a:cubicBezTo>
                  <a:pt x="464" y="840"/>
                  <a:pt x="358" y="734"/>
                  <a:pt x="358" y="604"/>
                </a:cubicBezTo>
                <a:cubicBezTo>
                  <a:pt x="358" y="474"/>
                  <a:pt x="464" y="368"/>
                  <a:pt x="594" y="368"/>
                </a:cubicBezTo>
                <a:cubicBezTo>
                  <a:pt x="725" y="368"/>
                  <a:pt x="830" y="474"/>
                  <a:pt x="830" y="604"/>
                </a:cubicBezTo>
                <a:cubicBezTo>
                  <a:pt x="830" y="734"/>
                  <a:pt x="725" y="840"/>
                  <a:pt x="594" y="840"/>
                </a:cubicBezTo>
                <a:close/>
                <a:moveTo>
                  <a:pt x="507" y="444"/>
                </a:moveTo>
                <a:lnTo>
                  <a:pt x="758" y="604"/>
                </a:lnTo>
                <a:lnTo>
                  <a:pt x="507" y="764"/>
                </a:lnTo>
                <a:lnTo>
                  <a:pt x="507" y="4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497BA-C3D8-45A5-A059-ECAE994C7E10}"/>
              </a:ext>
            </a:extLst>
          </p:cNvPr>
          <p:cNvGrpSpPr/>
          <p:nvPr/>
        </p:nvGrpSpPr>
        <p:grpSpPr>
          <a:xfrm>
            <a:off x="7646353" y="1123805"/>
            <a:ext cx="3125899" cy="541231"/>
            <a:chOff x="3083836" y="1191645"/>
            <a:chExt cx="3326954" cy="5760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EEEACA-9AA7-4A9C-BB90-E34129A3E47E}"/>
                </a:ext>
              </a:extLst>
            </p:cNvPr>
            <p:cNvGrpSpPr/>
            <p:nvPr/>
          </p:nvGrpSpPr>
          <p:grpSpPr>
            <a:xfrm>
              <a:off x="3083836" y="1191645"/>
              <a:ext cx="3326954" cy="576042"/>
              <a:chOff x="5412681" y="666750"/>
              <a:chExt cx="3807519" cy="647700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19574BD-AB13-475C-9A64-21A41418FE1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693463-24A0-4170-B5D9-2E997726F2AB}"/>
                  </a:ext>
                </a:extLst>
              </p:cNvPr>
              <p:cNvSpPr/>
              <p:nvPr/>
            </p:nvSpPr>
            <p:spPr>
              <a:xfrm>
                <a:off x="5446458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40C038-3EF2-466D-8BC7-7B2BFBC5D8F2}"/>
                </a:ext>
              </a:extLst>
            </p:cNvPr>
            <p:cNvGrpSpPr/>
            <p:nvPr/>
          </p:nvGrpSpPr>
          <p:grpSpPr>
            <a:xfrm>
              <a:off x="3119304" y="1257000"/>
              <a:ext cx="2803708" cy="425844"/>
              <a:chOff x="3119304" y="1257000"/>
              <a:chExt cx="2803708" cy="425844"/>
            </a:xfrm>
          </p:grpSpPr>
          <p:sp>
            <p:nvSpPr>
              <p:cNvPr id="58" name="TextBox 99">
                <a:extLst>
                  <a:ext uri="{FF2B5EF4-FFF2-40B4-BE49-F238E27FC236}">
                    <a16:creationId xmlns:a16="http://schemas.microsoft.com/office/drawing/2014/main" id="{F903FB3E-461E-46DB-AB29-F5020287B5D9}"/>
                  </a:ext>
                </a:extLst>
              </p:cNvPr>
              <p:cNvSpPr txBox="1"/>
              <p:nvPr/>
            </p:nvSpPr>
            <p:spPr>
              <a:xfrm>
                <a:off x="3722301" y="1257000"/>
                <a:ext cx="2200711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Master Admin</a:t>
                </a: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9D669391-BB4A-44FE-BFA2-4F3719DA4945}"/>
                  </a:ext>
                </a:extLst>
              </p:cNvPr>
              <p:cNvSpPr txBox="1"/>
              <p:nvPr/>
            </p:nvSpPr>
            <p:spPr>
              <a:xfrm>
                <a:off x="3119304" y="131603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>
            <a:off x="8143444" y="1851875"/>
            <a:ext cx="3144461" cy="541231"/>
            <a:chOff x="3612899" y="1966543"/>
            <a:chExt cx="3346710" cy="5760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902"/>
              <a:ext cx="3325000" cy="425844"/>
              <a:chOff x="3634609" y="2038902"/>
              <a:chExt cx="3325000" cy="425844"/>
            </a:xfrm>
          </p:grpSpPr>
          <p:sp>
            <p:nvSpPr>
              <p:cNvPr id="52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4116863" y="2038902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Entry Admin</a:t>
                </a:r>
              </a:p>
            </p:txBody>
          </p:sp>
          <p:sp>
            <p:nvSpPr>
              <p:cNvPr id="53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>
            <a:off x="8670965" y="2579944"/>
            <a:ext cx="3125899" cy="541231"/>
            <a:chOff x="4174350" y="2741441"/>
            <a:chExt cx="3326954" cy="5760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1"/>
              <a:ext cx="3326954" cy="576042"/>
              <a:chOff x="5412681" y="666750"/>
              <a:chExt cx="3807519" cy="647700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46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Library</a:t>
                </a:r>
              </a:p>
            </p:txBody>
          </p:sp>
          <p:sp>
            <p:nvSpPr>
              <p:cNvPr id="47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>
            <a:off x="8975308" y="3308014"/>
            <a:ext cx="3125899" cy="541231"/>
            <a:chOff x="4498268" y="3516339"/>
            <a:chExt cx="3326954" cy="576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76924"/>
              <a:ext cx="2772373" cy="425844"/>
              <a:chOff x="4531142" y="3576924"/>
              <a:chExt cx="2772373" cy="425844"/>
            </a:xfrm>
          </p:grpSpPr>
          <p:sp>
            <p:nvSpPr>
              <p:cNvPr id="40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148041" y="3576924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</p:txBody>
          </p:sp>
          <p:sp>
            <p:nvSpPr>
              <p:cNvPr id="41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>
            <a:off x="8670965" y="4036083"/>
            <a:ext cx="3358405" cy="541231"/>
            <a:chOff x="4174350" y="4291237"/>
            <a:chExt cx="3574415" cy="5760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213302" y="4366334"/>
              <a:ext cx="3535463" cy="425845"/>
              <a:chOff x="4213302" y="4366334"/>
              <a:chExt cx="3535463" cy="425845"/>
            </a:xfrm>
          </p:grpSpPr>
          <p:sp>
            <p:nvSpPr>
              <p:cNvPr id="34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713511" y="4366334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Course Assignment</a:t>
                </a:r>
              </a:p>
            </p:txBody>
          </p:sp>
          <p:sp>
            <p:nvSpPr>
              <p:cNvPr id="35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>
            <a:off x="8143444" y="4764153"/>
            <a:ext cx="3347441" cy="541231"/>
            <a:chOff x="3612899" y="5066135"/>
            <a:chExt cx="3562745" cy="5760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6016"/>
              <a:ext cx="3528679" cy="393086"/>
              <a:chOff x="3646965" y="5126016"/>
              <a:chExt cx="3528679" cy="393086"/>
            </a:xfrm>
          </p:grpSpPr>
          <p:sp>
            <p:nvSpPr>
              <p:cNvPr id="28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4205083" y="5126016"/>
                <a:ext cx="2970561" cy="39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</a:t>
                </a:r>
              </a:p>
            </p:txBody>
          </p:sp>
          <p:sp>
            <p:nvSpPr>
              <p:cNvPr id="29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 flipH="1">
            <a:off x="4885624" y="1896782"/>
            <a:ext cx="1611528" cy="3283920"/>
            <a:chOff x="1856590" y="2011617"/>
            <a:chExt cx="1715180" cy="349513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856590" y="2011617"/>
              <a:ext cx="1715180" cy="3495138"/>
              <a:chOff x="3107596" y="1085053"/>
              <a:chExt cx="2248175" cy="4500997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6" y="1085053"/>
                <a:ext cx="945675" cy="750237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7" cy="993394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4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6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6" y="4823282"/>
                <a:ext cx="981031" cy="762768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65" y="2644179"/>
                  <a:ext cx="1528998" cy="1530271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696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4" name="Rounded Rectangle 12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2" name="Rectangle 111"/>
          <p:cNvSpPr/>
          <p:nvPr/>
        </p:nvSpPr>
        <p:spPr>
          <a:xfrm>
            <a:off x="510888" y="65590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C6DC9EE-B714-416A-9065-2F600B756F37}"/>
              </a:ext>
            </a:extLst>
          </p:cNvPr>
          <p:cNvCxnSpPr/>
          <p:nvPr/>
        </p:nvCxnSpPr>
        <p:spPr>
          <a:xfrm flipV="1">
            <a:off x="8018289" y="2854793"/>
            <a:ext cx="309866" cy="174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 flipH="1">
            <a:off x="1669261" y="1859472"/>
            <a:ext cx="3125899" cy="541231"/>
            <a:chOff x="3612899" y="1966543"/>
            <a:chExt cx="3326954" cy="57604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264"/>
              <a:ext cx="3033462" cy="425844"/>
              <a:chOff x="3634609" y="2038264"/>
              <a:chExt cx="3033462" cy="425844"/>
            </a:xfrm>
          </p:grpSpPr>
          <p:sp>
            <p:nvSpPr>
              <p:cNvPr id="170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3825325" y="2038264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Student Info</a:t>
                </a:r>
              </a:p>
            </p:txBody>
          </p:sp>
          <p:sp>
            <p:nvSpPr>
              <p:cNvPr id="171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 flipH="1">
            <a:off x="1290287" y="2596807"/>
            <a:ext cx="3125900" cy="541231"/>
            <a:chOff x="4174350" y="2741440"/>
            <a:chExt cx="3326955" cy="576042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0"/>
              <a:ext cx="3326955" cy="576042"/>
              <a:chOff x="5412681" y="666749"/>
              <a:chExt cx="3807520" cy="64770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49"/>
                <a:ext cx="380752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177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Finance</a:t>
                </a:r>
              </a:p>
            </p:txBody>
          </p:sp>
          <p:sp>
            <p:nvSpPr>
              <p:cNvPr id="178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 flipH="1">
            <a:off x="1246305" y="3354518"/>
            <a:ext cx="3125899" cy="541231"/>
            <a:chOff x="4498268" y="3516339"/>
            <a:chExt cx="3326954" cy="5760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67546"/>
              <a:ext cx="3012847" cy="425844"/>
              <a:chOff x="4531142" y="3567546"/>
              <a:chExt cx="3012847" cy="425844"/>
            </a:xfrm>
          </p:grpSpPr>
          <p:sp>
            <p:nvSpPr>
              <p:cNvPr id="184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388515" y="3567546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Scholarship</a:t>
                </a:r>
              </a:p>
            </p:txBody>
          </p:sp>
          <p:sp>
            <p:nvSpPr>
              <p:cNvPr id="185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 flipH="1">
            <a:off x="1435644" y="4168764"/>
            <a:ext cx="3125899" cy="541231"/>
            <a:chOff x="4174350" y="4291237"/>
            <a:chExt cx="3326954" cy="57604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174351" y="4351306"/>
              <a:ext cx="3035254" cy="425845"/>
              <a:chOff x="4174351" y="4351306"/>
              <a:chExt cx="3035254" cy="425845"/>
            </a:xfrm>
          </p:grpSpPr>
          <p:sp>
            <p:nvSpPr>
              <p:cNvPr id="191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174351" y="4351306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Complain</a:t>
                </a:r>
              </a:p>
            </p:txBody>
          </p:sp>
          <p:sp>
            <p:nvSpPr>
              <p:cNvPr id="192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 flipH="1">
            <a:off x="1935068" y="4934376"/>
            <a:ext cx="3125899" cy="541231"/>
            <a:chOff x="3612899" y="5066135"/>
            <a:chExt cx="3326954" cy="57604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5460"/>
              <a:ext cx="3034434" cy="404936"/>
              <a:chOff x="3646965" y="5125460"/>
              <a:chExt cx="3034434" cy="404936"/>
            </a:xfrm>
          </p:grpSpPr>
          <p:sp>
            <p:nvSpPr>
              <p:cNvPr id="205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3710838" y="5125460"/>
                <a:ext cx="2970561" cy="39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</a:p>
            </p:txBody>
          </p:sp>
          <p:sp>
            <p:nvSpPr>
              <p:cNvPr id="206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 flipH="1">
            <a:off x="5060964" y="4879653"/>
            <a:ext cx="497127" cy="325338"/>
            <a:chOff x="5078922" y="5098256"/>
            <a:chExt cx="529101" cy="34626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5355964" y="5354156"/>
              <a:ext cx="252059" cy="903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 flipH="1">
            <a:off x="4561544" y="4290681"/>
            <a:ext cx="517470" cy="152247"/>
            <a:chOff x="5569460" y="4417219"/>
            <a:chExt cx="550754" cy="1620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>
              <a:endCxn id="193" idx="1"/>
            </p:cNvCxnSpPr>
            <p:nvPr/>
          </p:nvCxnSpPr>
          <p:spPr>
            <a:xfrm flipV="1">
              <a:off x="5979023" y="4575482"/>
              <a:ext cx="141191" cy="37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>
            <a:stCxn id="186" idx="1"/>
          </p:cNvCxnSpPr>
          <p:nvPr/>
        </p:nvCxnSpPr>
        <p:spPr>
          <a:xfrm flipV="1">
            <a:off x="4372204" y="3607052"/>
            <a:ext cx="513420" cy="180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416189" y="2867425"/>
            <a:ext cx="553776" cy="148015"/>
            <a:chOff x="5129561" y="2372909"/>
            <a:chExt cx="589395" cy="157535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129561" y="2374130"/>
              <a:ext cx="227541" cy="1563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9" idx="1"/>
            </p:cNvCxnSpPr>
            <p:nvPr/>
          </p:nvCxnSpPr>
          <p:spPr>
            <a:xfrm flipV="1">
              <a:off x="5357100" y="2372909"/>
              <a:ext cx="361856" cy="2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795161" y="2084602"/>
            <a:ext cx="722467" cy="147174"/>
            <a:chOff x="5078922" y="2254564"/>
            <a:chExt cx="768936" cy="15664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5331252" y="2254564"/>
              <a:ext cx="516606" cy="484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EADADC1-F692-CFC6-C433-4834E4FA7625}"/>
              </a:ext>
            </a:extLst>
          </p:cNvPr>
          <p:cNvSpPr/>
          <p:nvPr/>
        </p:nvSpPr>
        <p:spPr>
          <a:xfrm>
            <a:off x="1225845" y="2454566"/>
            <a:ext cx="3226563" cy="8100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0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35F58-E396-8447-87F1-1D10DC2E7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44"/>
            <a:ext cx="12192000" cy="65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66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888" y="538001"/>
            <a:ext cx="1965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Finance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888" y="3852201"/>
            <a:ext cx="7639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Student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Pay Dues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Card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10888" y="1433606"/>
            <a:ext cx="7639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/>
              <a:t>Fincancial</a:t>
            </a:r>
            <a:r>
              <a:rPr lang="en-US" sz="2400" b="1" u="sng" dirty="0"/>
              <a:t> Admin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Update Smart Card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Cash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Cash 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Pay Scholarship Transactions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40288" y="1402603"/>
            <a:ext cx="763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Bank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Confirm a Payment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0288" y="2372099"/>
            <a:ext cx="7639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Hall System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Issue Hall Fee</a:t>
            </a:r>
          </a:p>
        </p:txBody>
      </p:sp>
    </p:spTree>
    <p:extLst>
      <p:ext uri="{BB962C8B-B14F-4D97-AF65-F5344CB8AC3E}">
        <p14:creationId xmlns:p14="http://schemas.microsoft.com/office/powerpoint/2010/main" val="3206806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303F399-6D51-C922-67A9-C7F95733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263" y="650201"/>
            <a:ext cx="7812512" cy="620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19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CA5BD381-9CB6-F335-5407-26F15373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470"/>
            <a:ext cx="12192000" cy="66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21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/>
          <p:nvPr/>
        </p:nvCxnSpPr>
        <p:spPr>
          <a:xfrm>
            <a:off x="8055664" y="3578629"/>
            <a:ext cx="9809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3F26A-EED4-4DAF-888C-BFCB875BC481}"/>
              </a:ext>
            </a:extLst>
          </p:cNvPr>
          <p:cNvGrpSpPr/>
          <p:nvPr/>
        </p:nvGrpSpPr>
        <p:grpSpPr>
          <a:xfrm>
            <a:off x="6905419" y="1394420"/>
            <a:ext cx="794993" cy="567432"/>
            <a:chOff x="4409791" y="1479666"/>
            <a:chExt cx="846125" cy="6039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94E077-D1C3-4770-8CFA-27A3E07CDD87}"/>
                </a:ext>
              </a:extLst>
            </p:cNvPr>
            <p:cNvCxnSpPr/>
            <p:nvPr/>
          </p:nvCxnSpPr>
          <p:spPr>
            <a:xfrm flipV="1">
              <a:off x="4409791" y="1479666"/>
              <a:ext cx="270125" cy="6039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Pr/>
            <p:nvPr/>
          </p:nvCxnSpPr>
          <p:spPr>
            <a:xfrm>
              <a:off x="4679916" y="1479666"/>
              <a:ext cx="57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>
            <a:off x="7534102" y="2122490"/>
            <a:ext cx="913593" cy="147174"/>
            <a:chOff x="5078922" y="2254564"/>
            <a:chExt cx="972355" cy="1566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/>
            <p:nvPr/>
          </p:nvCxnSpPr>
          <p:spPr>
            <a:xfrm>
              <a:off x="5331253" y="2254564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34AA0-4D38-4CAB-8E9E-CA4809F6C919}"/>
              </a:ext>
            </a:extLst>
          </p:cNvPr>
          <p:cNvGrpSpPr/>
          <p:nvPr/>
        </p:nvGrpSpPr>
        <p:grpSpPr>
          <a:xfrm>
            <a:off x="8338750" y="2850565"/>
            <a:ext cx="1545835" cy="255517"/>
            <a:chOff x="5935325" y="3029462"/>
            <a:chExt cx="1645263" cy="2719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0C8A22-394D-41E8-A9D0-A5684F64A806}"/>
                </a:ext>
              </a:extLst>
            </p:cNvPr>
            <p:cNvCxnSpPr>
              <a:stCxn id="94" idx="2"/>
            </p:cNvCxnSpPr>
            <p:nvPr/>
          </p:nvCxnSpPr>
          <p:spPr>
            <a:xfrm flipV="1">
              <a:off x="7272446" y="3089835"/>
              <a:ext cx="308142" cy="211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A18D73-E2D3-40FC-ACBA-0DBC70D04103}"/>
                </a:ext>
              </a:extLst>
            </p:cNvPr>
            <p:cNvCxnSpPr/>
            <p:nvPr/>
          </p:nvCxnSpPr>
          <p:spPr>
            <a:xfrm>
              <a:off x="5935325" y="3029462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>
            <a:off x="7994995" y="4154451"/>
            <a:ext cx="738520" cy="152247"/>
            <a:chOff x="5569460" y="4417219"/>
            <a:chExt cx="786022" cy="16203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/>
            <p:nvPr/>
          </p:nvCxnSpPr>
          <p:spPr>
            <a:xfrm>
              <a:off x="5979024" y="4579258"/>
              <a:ext cx="37645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>
            <a:off x="7534108" y="4794332"/>
            <a:ext cx="671894" cy="240436"/>
            <a:chOff x="5078922" y="5098256"/>
            <a:chExt cx="715109" cy="2559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/>
            <p:nvPr/>
          </p:nvCxnSpPr>
          <p:spPr>
            <a:xfrm>
              <a:off x="5355964" y="5354156"/>
              <a:ext cx="4380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>
            <a:off x="4878237" y="1894134"/>
            <a:ext cx="3226564" cy="3284099"/>
            <a:chOff x="137678" y="2011521"/>
            <a:chExt cx="3434093" cy="34953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37678" y="2011521"/>
              <a:ext cx="3434093" cy="3495328"/>
              <a:chOff x="854529" y="1084930"/>
              <a:chExt cx="4501242" cy="45012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F45E71-E518-47E2-A631-79EAE7B9BE7F}"/>
                  </a:ext>
                </a:extLst>
              </p:cNvPr>
              <p:cNvSpPr/>
              <p:nvPr/>
            </p:nvSpPr>
            <p:spPr>
              <a:xfrm>
                <a:off x="854529" y="1084930"/>
                <a:ext cx="4501241" cy="45012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5" y="1085054"/>
                <a:ext cx="945675" cy="750238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8" cy="993395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3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5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5" y="4823282"/>
                <a:ext cx="981031" cy="762767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4DC900-2D3E-43AE-86B0-18E185075354}"/>
                  </a:ext>
                </a:extLst>
              </p:cNvPr>
              <p:cNvSpPr/>
              <p:nvPr/>
            </p:nvSpPr>
            <p:spPr>
              <a:xfrm>
                <a:off x="1449521" y="1679922"/>
                <a:ext cx="3311258" cy="3311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79" y="2644177"/>
                  <a:ext cx="1528998" cy="1530276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700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60121499-1332-4995-AFF7-6EAF4D36679C}"/>
              </a:ext>
            </a:extLst>
          </p:cNvPr>
          <p:cNvSpPr>
            <a:spLocks noEditPoints="1"/>
          </p:cNvSpPr>
          <p:nvPr/>
        </p:nvSpPr>
        <p:spPr bwMode="auto">
          <a:xfrm>
            <a:off x="5913050" y="2861797"/>
            <a:ext cx="1234206" cy="1231605"/>
          </a:xfrm>
          <a:custGeom>
            <a:avLst/>
            <a:gdLst>
              <a:gd name="T0" fmla="*/ 1188 w 1188"/>
              <a:gd name="T1" fmla="*/ 717 h 1188"/>
              <a:gd name="T2" fmla="*/ 1188 w 1188"/>
              <a:gd name="T3" fmla="*/ 472 h 1188"/>
              <a:gd name="T4" fmla="*/ 973 w 1188"/>
              <a:gd name="T5" fmla="*/ 472 h 1188"/>
              <a:gd name="T6" fmla="*/ 948 w 1188"/>
              <a:gd name="T7" fmla="*/ 414 h 1188"/>
              <a:gd name="T8" fmla="*/ 1102 w 1188"/>
              <a:gd name="T9" fmla="*/ 260 h 1188"/>
              <a:gd name="T10" fmla="*/ 928 w 1188"/>
              <a:gd name="T11" fmla="*/ 88 h 1188"/>
              <a:gd name="T12" fmla="*/ 770 w 1188"/>
              <a:gd name="T13" fmla="*/ 244 h 1188"/>
              <a:gd name="T14" fmla="*/ 715 w 1188"/>
              <a:gd name="T15" fmla="*/ 222 h 1188"/>
              <a:gd name="T16" fmla="*/ 715 w 1188"/>
              <a:gd name="T17" fmla="*/ 0 h 1188"/>
              <a:gd name="T18" fmla="*/ 472 w 1188"/>
              <a:gd name="T19" fmla="*/ 0 h 1188"/>
              <a:gd name="T20" fmla="*/ 472 w 1188"/>
              <a:gd name="T21" fmla="*/ 222 h 1188"/>
              <a:gd name="T22" fmla="*/ 417 w 1188"/>
              <a:gd name="T23" fmla="*/ 244 h 1188"/>
              <a:gd name="T24" fmla="*/ 260 w 1188"/>
              <a:gd name="T25" fmla="*/ 88 h 1188"/>
              <a:gd name="T26" fmla="*/ 88 w 1188"/>
              <a:gd name="T27" fmla="*/ 260 h 1188"/>
              <a:gd name="T28" fmla="*/ 242 w 1188"/>
              <a:gd name="T29" fmla="*/ 414 h 1188"/>
              <a:gd name="T30" fmla="*/ 217 w 1188"/>
              <a:gd name="T31" fmla="*/ 472 h 1188"/>
              <a:gd name="T32" fmla="*/ 0 w 1188"/>
              <a:gd name="T33" fmla="*/ 472 h 1188"/>
              <a:gd name="T34" fmla="*/ 0 w 1188"/>
              <a:gd name="T35" fmla="*/ 715 h 1188"/>
              <a:gd name="T36" fmla="*/ 209 w 1188"/>
              <a:gd name="T37" fmla="*/ 715 h 1188"/>
              <a:gd name="T38" fmla="*/ 234 w 1188"/>
              <a:gd name="T39" fmla="*/ 780 h 1188"/>
              <a:gd name="T40" fmla="*/ 88 w 1188"/>
              <a:gd name="T41" fmla="*/ 928 h 1188"/>
              <a:gd name="T42" fmla="*/ 260 w 1188"/>
              <a:gd name="T43" fmla="*/ 1100 h 1188"/>
              <a:gd name="T44" fmla="*/ 404 w 1188"/>
              <a:gd name="T45" fmla="*/ 957 h 1188"/>
              <a:gd name="T46" fmla="*/ 471 w 1188"/>
              <a:gd name="T47" fmla="*/ 985 h 1188"/>
              <a:gd name="T48" fmla="*/ 471 w 1188"/>
              <a:gd name="T49" fmla="*/ 1188 h 1188"/>
              <a:gd name="T50" fmla="*/ 715 w 1188"/>
              <a:gd name="T51" fmla="*/ 1188 h 1188"/>
              <a:gd name="T52" fmla="*/ 715 w 1188"/>
              <a:gd name="T53" fmla="*/ 985 h 1188"/>
              <a:gd name="T54" fmla="*/ 783 w 1188"/>
              <a:gd name="T55" fmla="*/ 957 h 1188"/>
              <a:gd name="T56" fmla="*/ 926 w 1188"/>
              <a:gd name="T57" fmla="*/ 1100 h 1188"/>
              <a:gd name="T58" fmla="*/ 1099 w 1188"/>
              <a:gd name="T59" fmla="*/ 928 h 1188"/>
              <a:gd name="T60" fmla="*/ 954 w 1188"/>
              <a:gd name="T61" fmla="*/ 780 h 1188"/>
              <a:gd name="T62" fmla="*/ 979 w 1188"/>
              <a:gd name="T63" fmla="*/ 715 h 1188"/>
              <a:gd name="T64" fmla="*/ 1188 w 1188"/>
              <a:gd name="T65" fmla="*/ 715 h 1188"/>
              <a:gd name="T66" fmla="*/ 1188 w 1188"/>
              <a:gd name="T67" fmla="*/ 717 h 1188"/>
              <a:gd name="T68" fmla="*/ 594 w 1188"/>
              <a:gd name="T69" fmla="*/ 840 h 1188"/>
              <a:gd name="T70" fmla="*/ 358 w 1188"/>
              <a:gd name="T71" fmla="*/ 604 h 1188"/>
              <a:gd name="T72" fmla="*/ 594 w 1188"/>
              <a:gd name="T73" fmla="*/ 368 h 1188"/>
              <a:gd name="T74" fmla="*/ 830 w 1188"/>
              <a:gd name="T75" fmla="*/ 604 h 1188"/>
              <a:gd name="T76" fmla="*/ 594 w 1188"/>
              <a:gd name="T77" fmla="*/ 840 h 1188"/>
              <a:gd name="T78" fmla="*/ 507 w 1188"/>
              <a:gd name="T79" fmla="*/ 444 h 1188"/>
              <a:gd name="T80" fmla="*/ 758 w 1188"/>
              <a:gd name="T81" fmla="*/ 604 h 1188"/>
              <a:gd name="T82" fmla="*/ 507 w 1188"/>
              <a:gd name="T83" fmla="*/ 764 h 1188"/>
              <a:gd name="T84" fmla="*/ 507 w 1188"/>
              <a:gd name="T85" fmla="*/ 444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88" h="1188">
                <a:moveTo>
                  <a:pt x="1188" y="717"/>
                </a:moveTo>
                <a:lnTo>
                  <a:pt x="1188" y="472"/>
                </a:lnTo>
                <a:lnTo>
                  <a:pt x="973" y="472"/>
                </a:lnTo>
                <a:cubicBezTo>
                  <a:pt x="965" y="452"/>
                  <a:pt x="958" y="432"/>
                  <a:pt x="948" y="414"/>
                </a:cubicBezTo>
                <a:lnTo>
                  <a:pt x="1102" y="260"/>
                </a:lnTo>
                <a:lnTo>
                  <a:pt x="928" y="88"/>
                </a:lnTo>
                <a:lnTo>
                  <a:pt x="770" y="244"/>
                </a:lnTo>
                <a:cubicBezTo>
                  <a:pt x="753" y="235"/>
                  <a:pt x="734" y="228"/>
                  <a:pt x="715" y="222"/>
                </a:cubicBezTo>
                <a:lnTo>
                  <a:pt x="715" y="0"/>
                </a:lnTo>
                <a:lnTo>
                  <a:pt x="472" y="0"/>
                </a:lnTo>
                <a:lnTo>
                  <a:pt x="472" y="222"/>
                </a:lnTo>
                <a:cubicBezTo>
                  <a:pt x="453" y="228"/>
                  <a:pt x="434" y="235"/>
                  <a:pt x="417" y="244"/>
                </a:cubicBezTo>
                <a:lnTo>
                  <a:pt x="260" y="88"/>
                </a:lnTo>
                <a:lnTo>
                  <a:pt x="88" y="260"/>
                </a:lnTo>
                <a:lnTo>
                  <a:pt x="242" y="414"/>
                </a:lnTo>
                <a:cubicBezTo>
                  <a:pt x="232" y="433"/>
                  <a:pt x="223" y="452"/>
                  <a:pt x="217" y="472"/>
                </a:cubicBezTo>
                <a:lnTo>
                  <a:pt x="0" y="472"/>
                </a:lnTo>
                <a:lnTo>
                  <a:pt x="0" y="715"/>
                </a:lnTo>
                <a:lnTo>
                  <a:pt x="209" y="715"/>
                </a:lnTo>
                <a:cubicBezTo>
                  <a:pt x="215" y="738"/>
                  <a:pt x="224" y="759"/>
                  <a:pt x="234" y="780"/>
                </a:cubicBezTo>
                <a:lnTo>
                  <a:pt x="88" y="928"/>
                </a:lnTo>
                <a:lnTo>
                  <a:pt x="260" y="1100"/>
                </a:lnTo>
                <a:lnTo>
                  <a:pt x="404" y="957"/>
                </a:lnTo>
                <a:cubicBezTo>
                  <a:pt x="425" y="968"/>
                  <a:pt x="448" y="978"/>
                  <a:pt x="471" y="985"/>
                </a:cubicBezTo>
                <a:lnTo>
                  <a:pt x="471" y="1188"/>
                </a:lnTo>
                <a:lnTo>
                  <a:pt x="715" y="1188"/>
                </a:lnTo>
                <a:lnTo>
                  <a:pt x="715" y="985"/>
                </a:lnTo>
                <a:cubicBezTo>
                  <a:pt x="739" y="978"/>
                  <a:pt x="762" y="968"/>
                  <a:pt x="783" y="957"/>
                </a:cubicBezTo>
                <a:lnTo>
                  <a:pt x="926" y="1100"/>
                </a:lnTo>
                <a:lnTo>
                  <a:pt x="1099" y="928"/>
                </a:lnTo>
                <a:lnTo>
                  <a:pt x="954" y="780"/>
                </a:lnTo>
                <a:cubicBezTo>
                  <a:pt x="964" y="760"/>
                  <a:pt x="973" y="738"/>
                  <a:pt x="979" y="715"/>
                </a:cubicBezTo>
                <a:lnTo>
                  <a:pt x="1188" y="715"/>
                </a:lnTo>
                <a:lnTo>
                  <a:pt x="1188" y="717"/>
                </a:lnTo>
                <a:close/>
                <a:moveTo>
                  <a:pt x="594" y="840"/>
                </a:moveTo>
                <a:cubicBezTo>
                  <a:pt x="464" y="840"/>
                  <a:pt x="358" y="734"/>
                  <a:pt x="358" y="604"/>
                </a:cubicBezTo>
                <a:cubicBezTo>
                  <a:pt x="358" y="474"/>
                  <a:pt x="464" y="368"/>
                  <a:pt x="594" y="368"/>
                </a:cubicBezTo>
                <a:cubicBezTo>
                  <a:pt x="725" y="368"/>
                  <a:pt x="830" y="474"/>
                  <a:pt x="830" y="604"/>
                </a:cubicBezTo>
                <a:cubicBezTo>
                  <a:pt x="830" y="734"/>
                  <a:pt x="725" y="840"/>
                  <a:pt x="594" y="840"/>
                </a:cubicBezTo>
                <a:close/>
                <a:moveTo>
                  <a:pt x="507" y="444"/>
                </a:moveTo>
                <a:lnTo>
                  <a:pt x="758" y="604"/>
                </a:lnTo>
                <a:lnTo>
                  <a:pt x="507" y="764"/>
                </a:lnTo>
                <a:lnTo>
                  <a:pt x="507" y="4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497BA-C3D8-45A5-A059-ECAE994C7E10}"/>
              </a:ext>
            </a:extLst>
          </p:cNvPr>
          <p:cNvGrpSpPr/>
          <p:nvPr/>
        </p:nvGrpSpPr>
        <p:grpSpPr>
          <a:xfrm>
            <a:off x="7646353" y="1123805"/>
            <a:ext cx="3125899" cy="541231"/>
            <a:chOff x="3083836" y="1191645"/>
            <a:chExt cx="3326954" cy="5760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EEEACA-9AA7-4A9C-BB90-E34129A3E47E}"/>
                </a:ext>
              </a:extLst>
            </p:cNvPr>
            <p:cNvGrpSpPr/>
            <p:nvPr/>
          </p:nvGrpSpPr>
          <p:grpSpPr>
            <a:xfrm>
              <a:off x="3083836" y="1191645"/>
              <a:ext cx="3326954" cy="576042"/>
              <a:chOff x="5412681" y="666750"/>
              <a:chExt cx="3807519" cy="647700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19574BD-AB13-475C-9A64-21A41418FE1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693463-24A0-4170-B5D9-2E997726F2AB}"/>
                  </a:ext>
                </a:extLst>
              </p:cNvPr>
              <p:cNvSpPr/>
              <p:nvPr/>
            </p:nvSpPr>
            <p:spPr>
              <a:xfrm>
                <a:off x="5446458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40C038-3EF2-466D-8BC7-7B2BFBC5D8F2}"/>
                </a:ext>
              </a:extLst>
            </p:cNvPr>
            <p:cNvGrpSpPr/>
            <p:nvPr/>
          </p:nvGrpSpPr>
          <p:grpSpPr>
            <a:xfrm>
              <a:off x="3119304" y="1257000"/>
              <a:ext cx="2803708" cy="425844"/>
              <a:chOff x="3119304" y="1257000"/>
              <a:chExt cx="2803708" cy="425844"/>
            </a:xfrm>
          </p:grpSpPr>
          <p:sp>
            <p:nvSpPr>
              <p:cNvPr id="58" name="TextBox 99">
                <a:extLst>
                  <a:ext uri="{FF2B5EF4-FFF2-40B4-BE49-F238E27FC236}">
                    <a16:creationId xmlns:a16="http://schemas.microsoft.com/office/drawing/2014/main" id="{F903FB3E-461E-46DB-AB29-F5020287B5D9}"/>
                  </a:ext>
                </a:extLst>
              </p:cNvPr>
              <p:cNvSpPr txBox="1"/>
              <p:nvPr/>
            </p:nvSpPr>
            <p:spPr>
              <a:xfrm>
                <a:off x="3722301" y="1257000"/>
                <a:ext cx="2200711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Master Admin</a:t>
                </a: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9D669391-BB4A-44FE-BFA2-4F3719DA4945}"/>
                  </a:ext>
                </a:extLst>
              </p:cNvPr>
              <p:cNvSpPr txBox="1"/>
              <p:nvPr/>
            </p:nvSpPr>
            <p:spPr>
              <a:xfrm>
                <a:off x="3119304" y="131603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>
            <a:off x="8143444" y="1851875"/>
            <a:ext cx="3144461" cy="541231"/>
            <a:chOff x="3612899" y="1966543"/>
            <a:chExt cx="3346710" cy="5760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902"/>
              <a:ext cx="3325000" cy="425844"/>
              <a:chOff x="3634609" y="2038902"/>
              <a:chExt cx="3325000" cy="425844"/>
            </a:xfrm>
          </p:grpSpPr>
          <p:sp>
            <p:nvSpPr>
              <p:cNvPr id="52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4116863" y="2038902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Entry Admin</a:t>
                </a:r>
              </a:p>
            </p:txBody>
          </p:sp>
          <p:sp>
            <p:nvSpPr>
              <p:cNvPr id="53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>
            <a:off x="8670965" y="2579944"/>
            <a:ext cx="3125899" cy="541231"/>
            <a:chOff x="4174350" y="2741441"/>
            <a:chExt cx="3326954" cy="5760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1"/>
              <a:ext cx="3326954" cy="576042"/>
              <a:chOff x="5412681" y="666750"/>
              <a:chExt cx="3807519" cy="647700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46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Library</a:t>
                </a:r>
              </a:p>
            </p:txBody>
          </p:sp>
          <p:sp>
            <p:nvSpPr>
              <p:cNvPr id="47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>
            <a:off x="8975308" y="3308014"/>
            <a:ext cx="3125899" cy="541231"/>
            <a:chOff x="4498268" y="3516339"/>
            <a:chExt cx="3326954" cy="576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76924"/>
              <a:ext cx="2772373" cy="425844"/>
              <a:chOff x="4531142" y="3576924"/>
              <a:chExt cx="2772373" cy="425844"/>
            </a:xfrm>
          </p:grpSpPr>
          <p:sp>
            <p:nvSpPr>
              <p:cNvPr id="40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148041" y="3576924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</p:txBody>
          </p:sp>
          <p:sp>
            <p:nvSpPr>
              <p:cNvPr id="41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>
            <a:off x="8670965" y="4036083"/>
            <a:ext cx="3358405" cy="541231"/>
            <a:chOff x="4174350" y="4291237"/>
            <a:chExt cx="3574415" cy="5760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213302" y="4366334"/>
              <a:ext cx="3535463" cy="425845"/>
              <a:chOff x="4213302" y="4366334"/>
              <a:chExt cx="3535463" cy="425845"/>
            </a:xfrm>
          </p:grpSpPr>
          <p:sp>
            <p:nvSpPr>
              <p:cNvPr id="34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713511" y="4366334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Course Assignment</a:t>
                </a:r>
              </a:p>
            </p:txBody>
          </p:sp>
          <p:sp>
            <p:nvSpPr>
              <p:cNvPr id="35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>
            <a:off x="8143444" y="4764153"/>
            <a:ext cx="3347441" cy="541231"/>
            <a:chOff x="3612899" y="5066135"/>
            <a:chExt cx="3562745" cy="5760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6016"/>
              <a:ext cx="3528679" cy="393086"/>
              <a:chOff x="3646965" y="5126016"/>
              <a:chExt cx="3528679" cy="393086"/>
            </a:xfrm>
          </p:grpSpPr>
          <p:sp>
            <p:nvSpPr>
              <p:cNvPr id="28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4205083" y="5126016"/>
                <a:ext cx="2970561" cy="39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</a:t>
                </a:r>
              </a:p>
            </p:txBody>
          </p:sp>
          <p:sp>
            <p:nvSpPr>
              <p:cNvPr id="29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 flipH="1">
            <a:off x="4885624" y="1896782"/>
            <a:ext cx="1611528" cy="3283920"/>
            <a:chOff x="1856590" y="2011617"/>
            <a:chExt cx="1715180" cy="349513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856590" y="2011617"/>
              <a:ext cx="1715180" cy="3495138"/>
              <a:chOff x="3107596" y="1085053"/>
              <a:chExt cx="2248175" cy="4500997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6" y="1085053"/>
                <a:ext cx="945675" cy="750237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7" cy="993394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4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6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6" y="4823282"/>
                <a:ext cx="981031" cy="762768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65" y="2644179"/>
                  <a:ext cx="1528998" cy="1530271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696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4" name="Rounded Rectangle 12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2" name="Rectangle 111"/>
          <p:cNvSpPr/>
          <p:nvPr/>
        </p:nvSpPr>
        <p:spPr>
          <a:xfrm>
            <a:off x="510888" y="65590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C6DC9EE-B714-416A-9065-2F600B756F37}"/>
              </a:ext>
            </a:extLst>
          </p:cNvPr>
          <p:cNvCxnSpPr/>
          <p:nvPr/>
        </p:nvCxnSpPr>
        <p:spPr>
          <a:xfrm flipV="1">
            <a:off x="8018289" y="2854793"/>
            <a:ext cx="309866" cy="174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 flipH="1">
            <a:off x="1669261" y="1859472"/>
            <a:ext cx="3125899" cy="541231"/>
            <a:chOff x="3612899" y="1966543"/>
            <a:chExt cx="3326954" cy="57604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264"/>
              <a:ext cx="3033462" cy="425844"/>
              <a:chOff x="3634609" y="2038264"/>
              <a:chExt cx="3033462" cy="425844"/>
            </a:xfrm>
          </p:grpSpPr>
          <p:sp>
            <p:nvSpPr>
              <p:cNvPr id="170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3825325" y="2038264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Student Info</a:t>
                </a:r>
              </a:p>
            </p:txBody>
          </p:sp>
          <p:sp>
            <p:nvSpPr>
              <p:cNvPr id="171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 flipH="1">
            <a:off x="1290287" y="2596807"/>
            <a:ext cx="3125900" cy="541231"/>
            <a:chOff x="4174350" y="2741440"/>
            <a:chExt cx="3326955" cy="576042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0"/>
              <a:ext cx="3326955" cy="576042"/>
              <a:chOff x="5412681" y="666749"/>
              <a:chExt cx="3807520" cy="64770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49"/>
                <a:ext cx="380752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177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Finance</a:t>
                </a:r>
              </a:p>
            </p:txBody>
          </p:sp>
          <p:sp>
            <p:nvSpPr>
              <p:cNvPr id="178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 flipH="1">
            <a:off x="1246305" y="3354518"/>
            <a:ext cx="3125899" cy="541231"/>
            <a:chOff x="4498268" y="3516339"/>
            <a:chExt cx="3326954" cy="5760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67546"/>
              <a:ext cx="3012847" cy="425844"/>
              <a:chOff x="4531142" y="3567546"/>
              <a:chExt cx="3012847" cy="425844"/>
            </a:xfrm>
          </p:grpSpPr>
          <p:sp>
            <p:nvSpPr>
              <p:cNvPr id="184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388515" y="3567546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Scholarship</a:t>
                </a:r>
              </a:p>
            </p:txBody>
          </p:sp>
          <p:sp>
            <p:nvSpPr>
              <p:cNvPr id="185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 flipH="1">
            <a:off x="1435644" y="4168764"/>
            <a:ext cx="3125899" cy="541231"/>
            <a:chOff x="4174350" y="4291237"/>
            <a:chExt cx="3326954" cy="57604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174351" y="4351306"/>
              <a:ext cx="3035254" cy="425845"/>
              <a:chOff x="4174351" y="4351306"/>
              <a:chExt cx="3035254" cy="425845"/>
            </a:xfrm>
          </p:grpSpPr>
          <p:sp>
            <p:nvSpPr>
              <p:cNvPr id="191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174351" y="4351306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Complain</a:t>
                </a:r>
              </a:p>
            </p:txBody>
          </p:sp>
          <p:sp>
            <p:nvSpPr>
              <p:cNvPr id="192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 flipH="1">
            <a:off x="1935068" y="4934376"/>
            <a:ext cx="3125899" cy="541231"/>
            <a:chOff x="3612899" y="5066135"/>
            <a:chExt cx="3326954" cy="57604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5460"/>
              <a:ext cx="3034434" cy="404936"/>
              <a:chOff x="3646965" y="5125460"/>
              <a:chExt cx="3034434" cy="404936"/>
            </a:xfrm>
          </p:grpSpPr>
          <p:sp>
            <p:nvSpPr>
              <p:cNvPr id="205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3710838" y="5125460"/>
                <a:ext cx="2970561" cy="39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</a:p>
            </p:txBody>
          </p:sp>
          <p:sp>
            <p:nvSpPr>
              <p:cNvPr id="206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 flipH="1">
            <a:off x="5060964" y="4879653"/>
            <a:ext cx="497127" cy="325338"/>
            <a:chOff x="5078922" y="5098256"/>
            <a:chExt cx="529101" cy="34626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5355964" y="5354156"/>
              <a:ext cx="252059" cy="903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 flipH="1">
            <a:off x="4561544" y="4290681"/>
            <a:ext cx="517470" cy="152247"/>
            <a:chOff x="5569460" y="4417219"/>
            <a:chExt cx="550754" cy="1620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>
              <a:endCxn id="193" idx="1"/>
            </p:cNvCxnSpPr>
            <p:nvPr/>
          </p:nvCxnSpPr>
          <p:spPr>
            <a:xfrm flipV="1">
              <a:off x="5979023" y="4575482"/>
              <a:ext cx="141191" cy="37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>
            <a:stCxn id="186" idx="1"/>
          </p:cNvCxnSpPr>
          <p:nvPr/>
        </p:nvCxnSpPr>
        <p:spPr>
          <a:xfrm flipV="1">
            <a:off x="4372204" y="3607052"/>
            <a:ext cx="513420" cy="180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416189" y="2867425"/>
            <a:ext cx="553776" cy="148015"/>
            <a:chOff x="5129561" y="2372909"/>
            <a:chExt cx="589395" cy="157535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129561" y="2374130"/>
              <a:ext cx="227541" cy="1563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9" idx="1"/>
            </p:cNvCxnSpPr>
            <p:nvPr/>
          </p:nvCxnSpPr>
          <p:spPr>
            <a:xfrm flipV="1">
              <a:off x="5357100" y="2372909"/>
              <a:ext cx="361856" cy="2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795161" y="2084602"/>
            <a:ext cx="722467" cy="147174"/>
            <a:chOff x="5078922" y="2254564"/>
            <a:chExt cx="768936" cy="15664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5331252" y="2254564"/>
              <a:ext cx="516606" cy="484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501C989-7CDB-7018-2F94-BD2596BA6551}"/>
              </a:ext>
            </a:extLst>
          </p:cNvPr>
          <p:cNvSpPr/>
          <p:nvPr/>
        </p:nvSpPr>
        <p:spPr>
          <a:xfrm>
            <a:off x="1599077" y="1717439"/>
            <a:ext cx="3226563" cy="8100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1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888" y="538001"/>
            <a:ext cx="2941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Student Info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888" y="1499526"/>
            <a:ext cx="7639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Student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Student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Teachers’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Show Department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…..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593855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16C9CA2-8FF0-85BC-2067-37337B117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91"/>
          <a:stretch/>
        </p:blipFill>
        <p:spPr>
          <a:xfrm>
            <a:off x="622740" y="994329"/>
            <a:ext cx="11150160" cy="54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77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AE21430-B04F-E3EA-E681-6FEB6A8B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18" y="807663"/>
            <a:ext cx="10441407" cy="5785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75DC9B-4371-FAAF-94F7-C8BD2DCF6B29}"/>
              </a:ext>
            </a:extLst>
          </p:cNvPr>
          <p:cNvSpPr/>
          <p:nvPr/>
        </p:nvSpPr>
        <p:spPr>
          <a:xfrm>
            <a:off x="4933950" y="933450"/>
            <a:ext cx="2200275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FA8F66-8152-F296-B415-565C409FAA31}"/>
              </a:ext>
            </a:extLst>
          </p:cNvPr>
          <p:cNvSpPr txBox="1"/>
          <p:nvPr/>
        </p:nvSpPr>
        <p:spPr>
          <a:xfrm>
            <a:off x="3862873" y="1039566"/>
            <a:ext cx="309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Notification</a:t>
            </a:r>
          </a:p>
        </p:txBody>
      </p:sp>
    </p:spTree>
    <p:extLst>
      <p:ext uri="{BB962C8B-B14F-4D97-AF65-F5344CB8AC3E}">
        <p14:creationId xmlns:p14="http://schemas.microsoft.com/office/powerpoint/2010/main" val="1807392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D86BCCC-2089-9F38-CE76-AB56118E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73" y="0"/>
            <a:ext cx="11176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51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CBBE9C5C-6569-4C5C-98FD-4514941A1A59}"/>
              </a:ext>
            </a:extLst>
          </p:cNvPr>
          <p:cNvSpPr/>
          <p:nvPr/>
        </p:nvSpPr>
        <p:spPr>
          <a:xfrm rot="2700000">
            <a:off x="4787270" y="1498228"/>
            <a:ext cx="2013390" cy="2013390"/>
          </a:xfrm>
          <a:prstGeom prst="roundRect">
            <a:avLst>
              <a:gd name="adj" fmla="val 20464"/>
            </a:avLst>
          </a:prstGeom>
          <a:noFill/>
          <a:ln w="34925">
            <a:solidFill>
              <a:srgbClr val="3AB6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A06BA146-A655-415F-8DCE-ED10500F28D3}"/>
              </a:ext>
            </a:extLst>
          </p:cNvPr>
          <p:cNvSpPr/>
          <p:nvPr/>
        </p:nvSpPr>
        <p:spPr>
          <a:xfrm rot="2700000">
            <a:off x="6838259" y="3069049"/>
            <a:ext cx="1719112" cy="1719112"/>
          </a:xfrm>
          <a:prstGeom prst="roundRect">
            <a:avLst>
              <a:gd name="adj" fmla="val 20464"/>
            </a:avLst>
          </a:prstGeom>
          <a:noFill/>
          <a:ln w="34925">
            <a:solidFill>
              <a:srgbClr val="3AB6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0F5C243C-8AFA-48C1-BC37-34FA15F457A4}"/>
              </a:ext>
            </a:extLst>
          </p:cNvPr>
          <p:cNvSpPr/>
          <p:nvPr/>
        </p:nvSpPr>
        <p:spPr>
          <a:xfrm rot="2700000" flipV="1">
            <a:off x="4540878" y="4118095"/>
            <a:ext cx="952612" cy="952612"/>
          </a:xfrm>
          <a:prstGeom prst="roundRect">
            <a:avLst>
              <a:gd name="adj" fmla="val 20464"/>
            </a:avLst>
          </a:prstGeom>
          <a:noFill/>
          <a:ln w="34925">
            <a:solidFill>
              <a:srgbClr val="3AB6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2">
            <a:extLst>
              <a:ext uri="{FF2B5EF4-FFF2-40B4-BE49-F238E27FC236}">
                <a16:creationId xmlns:a16="http://schemas.microsoft.com/office/drawing/2014/main" id="{E7236F8A-92A8-462D-9C5C-EBB0391EE255}"/>
              </a:ext>
            </a:extLst>
          </p:cNvPr>
          <p:cNvSpPr/>
          <p:nvPr/>
        </p:nvSpPr>
        <p:spPr>
          <a:xfrm rot="2700000">
            <a:off x="4873773" y="2476033"/>
            <a:ext cx="2632086" cy="2632086"/>
          </a:xfrm>
          <a:prstGeom prst="roundRect">
            <a:avLst>
              <a:gd name="adj" fmla="val 19126"/>
            </a:avLst>
          </a:prstGeom>
          <a:solidFill>
            <a:srgbClr val="3A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2742A2-6260-4172-8D34-B3FEEEF9BC92}"/>
              </a:ext>
            </a:extLst>
          </p:cNvPr>
          <p:cNvSpPr txBox="1">
            <a:spLocks/>
          </p:cNvSpPr>
          <p:nvPr/>
        </p:nvSpPr>
        <p:spPr>
          <a:xfrm>
            <a:off x="5052519" y="3279222"/>
            <a:ext cx="2274594" cy="1239069"/>
          </a:xfrm>
          <a:prstGeom prst="rect">
            <a:avLst/>
          </a:prstGeom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  <p:sp>
        <p:nvSpPr>
          <p:cNvPr id="9" name="Freeform: Shape 14">
            <a:extLst>
              <a:ext uri="{FF2B5EF4-FFF2-40B4-BE49-F238E27FC236}">
                <a16:creationId xmlns:a16="http://schemas.microsoft.com/office/drawing/2014/main" id="{92A43068-9F93-4923-849F-C40C2616E5FD}"/>
              </a:ext>
            </a:extLst>
          </p:cNvPr>
          <p:cNvSpPr/>
          <p:nvPr/>
        </p:nvSpPr>
        <p:spPr>
          <a:xfrm rot="2700000">
            <a:off x="6514437" y="5459985"/>
            <a:ext cx="1597666" cy="1597666"/>
          </a:xfrm>
          <a:custGeom>
            <a:avLst/>
            <a:gdLst>
              <a:gd name="connsiteX0" fmla="*/ 89500 w 1597666"/>
              <a:gd name="connsiteY0" fmla="*/ 89500 h 1597666"/>
              <a:gd name="connsiteX1" fmla="*/ 305570 w 1597666"/>
              <a:gd name="connsiteY1" fmla="*/ 0 h 1597666"/>
              <a:gd name="connsiteX2" fmla="*/ 1292096 w 1597666"/>
              <a:gd name="connsiteY2" fmla="*/ 0 h 1597666"/>
              <a:gd name="connsiteX3" fmla="*/ 1597666 w 1597666"/>
              <a:gd name="connsiteY3" fmla="*/ 305570 h 1597666"/>
              <a:gd name="connsiteX4" fmla="*/ 1597666 w 1597666"/>
              <a:gd name="connsiteY4" fmla="*/ 828667 h 1597666"/>
              <a:gd name="connsiteX5" fmla="*/ 828667 w 1597666"/>
              <a:gd name="connsiteY5" fmla="*/ 1597666 h 1597666"/>
              <a:gd name="connsiteX6" fmla="*/ 305570 w 1597666"/>
              <a:gd name="connsiteY6" fmla="*/ 1597666 h 1597666"/>
              <a:gd name="connsiteX7" fmla="*/ 0 w 1597666"/>
              <a:gd name="connsiteY7" fmla="*/ 1292096 h 1597666"/>
              <a:gd name="connsiteX8" fmla="*/ 0 w 1597666"/>
              <a:gd name="connsiteY8" fmla="*/ 305570 h 1597666"/>
              <a:gd name="connsiteX9" fmla="*/ 89500 w 1597666"/>
              <a:gd name="connsiteY9" fmla="*/ 89500 h 159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7666" h="1597666">
                <a:moveTo>
                  <a:pt x="89500" y="89500"/>
                </a:moveTo>
                <a:cubicBezTo>
                  <a:pt x="144796" y="34202"/>
                  <a:pt x="221189" y="0"/>
                  <a:pt x="305570" y="0"/>
                </a:cubicBezTo>
                <a:lnTo>
                  <a:pt x="1292096" y="0"/>
                </a:lnTo>
                <a:cubicBezTo>
                  <a:pt x="1460858" y="0"/>
                  <a:pt x="1597666" y="136808"/>
                  <a:pt x="1597666" y="305570"/>
                </a:cubicBezTo>
                <a:lnTo>
                  <a:pt x="1597666" y="828667"/>
                </a:lnTo>
                <a:lnTo>
                  <a:pt x="828667" y="1597666"/>
                </a:lnTo>
                <a:lnTo>
                  <a:pt x="305570" y="1597666"/>
                </a:lnTo>
                <a:cubicBezTo>
                  <a:pt x="136808" y="1597666"/>
                  <a:pt x="0" y="1460858"/>
                  <a:pt x="0" y="1292096"/>
                </a:cubicBezTo>
                <a:lnTo>
                  <a:pt x="0" y="305570"/>
                </a:lnTo>
                <a:cubicBezTo>
                  <a:pt x="0" y="221189"/>
                  <a:pt x="34202" y="144796"/>
                  <a:pt x="89500" y="89500"/>
                </a:cubicBezTo>
                <a:close/>
              </a:path>
            </a:pathLst>
          </a:custGeom>
          <a:solidFill>
            <a:srgbClr val="3AB6D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03F0C82F-60D6-4E8E-8658-1945239ECDC7}"/>
              </a:ext>
            </a:extLst>
          </p:cNvPr>
          <p:cNvSpPr/>
          <p:nvPr/>
        </p:nvSpPr>
        <p:spPr>
          <a:xfrm rot="2700000">
            <a:off x="6898981" y="903088"/>
            <a:ext cx="1597666" cy="1597666"/>
          </a:xfrm>
          <a:prstGeom prst="roundRect">
            <a:avLst>
              <a:gd name="adj" fmla="val 19126"/>
            </a:avLst>
          </a:prstGeom>
          <a:solidFill>
            <a:srgbClr val="3AB6D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8632F3FE-74FC-4251-9C8C-0D58948AEC51}"/>
              </a:ext>
            </a:extLst>
          </p:cNvPr>
          <p:cNvSpPr/>
          <p:nvPr/>
        </p:nvSpPr>
        <p:spPr>
          <a:xfrm rot="2700000">
            <a:off x="2631200" y="2321568"/>
            <a:ext cx="1597666" cy="1597666"/>
          </a:xfrm>
          <a:prstGeom prst="roundRect">
            <a:avLst>
              <a:gd name="adj" fmla="val 19126"/>
            </a:avLst>
          </a:prstGeom>
          <a:solidFill>
            <a:srgbClr val="3AB6D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84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3CAC4-3A27-33DB-8A01-EC9E2447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45" y="55983"/>
            <a:ext cx="10602970" cy="680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5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/>
          <p:nvPr/>
        </p:nvCxnSpPr>
        <p:spPr>
          <a:xfrm>
            <a:off x="8055664" y="3578629"/>
            <a:ext cx="98090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3F26A-EED4-4DAF-888C-BFCB875BC481}"/>
              </a:ext>
            </a:extLst>
          </p:cNvPr>
          <p:cNvGrpSpPr/>
          <p:nvPr/>
        </p:nvGrpSpPr>
        <p:grpSpPr>
          <a:xfrm>
            <a:off x="6905419" y="1394420"/>
            <a:ext cx="794993" cy="567432"/>
            <a:chOff x="4409791" y="1479666"/>
            <a:chExt cx="846125" cy="60392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694E077-D1C3-4770-8CFA-27A3E07CDD87}"/>
                </a:ext>
              </a:extLst>
            </p:cNvPr>
            <p:cNvCxnSpPr/>
            <p:nvPr/>
          </p:nvCxnSpPr>
          <p:spPr>
            <a:xfrm flipV="1">
              <a:off x="4409791" y="1479666"/>
              <a:ext cx="270125" cy="60392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Pr/>
            <p:nvPr/>
          </p:nvCxnSpPr>
          <p:spPr>
            <a:xfrm>
              <a:off x="4679916" y="1479666"/>
              <a:ext cx="576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>
            <a:off x="7534102" y="2122490"/>
            <a:ext cx="913593" cy="147174"/>
            <a:chOff x="5078922" y="2254564"/>
            <a:chExt cx="972355" cy="15664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/>
            <p:nvPr/>
          </p:nvCxnSpPr>
          <p:spPr>
            <a:xfrm>
              <a:off x="5331253" y="2254564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234AA0-4D38-4CAB-8E9E-CA4809F6C919}"/>
              </a:ext>
            </a:extLst>
          </p:cNvPr>
          <p:cNvGrpSpPr/>
          <p:nvPr/>
        </p:nvGrpSpPr>
        <p:grpSpPr>
          <a:xfrm>
            <a:off x="8338750" y="2850565"/>
            <a:ext cx="1545835" cy="255517"/>
            <a:chOff x="5935325" y="3029462"/>
            <a:chExt cx="1645263" cy="27195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0C8A22-394D-41E8-A9D0-A5684F64A806}"/>
                </a:ext>
              </a:extLst>
            </p:cNvPr>
            <p:cNvCxnSpPr>
              <a:stCxn id="94" idx="2"/>
            </p:cNvCxnSpPr>
            <p:nvPr/>
          </p:nvCxnSpPr>
          <p:spPr>
            <a:xfrm flipV="1">
              <a:off x="7272446" y="3089835"/>
              <a:ext cx="308142" cy="21157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8A18D73-E2D3-40FC-ACBA-0DBC70D04103}"/>
                </a:ext>
              </a:extLst>
            </p:cNvPr>
            <p:cNvCxnSpPr/>
            <p:nvPr/>
          </p:nvCxnSpPr>
          <p:spPr>
            <a:xfrm>
              <a:off x="5935325" y="3029462"/>
              <a:ext cx="72002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>
            <a:off x="7994995" y="4154451"/>
            <a:ext cx="738520" cy="152247"/>
            <a:chOff x="5569460" y="4417219"/>
            <a:chExt cx="786022" cy="162039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/>
            <p:nvPr/>
          </p:nvCxnSpPr>
          <p:spPr>
            <a:xfrm>
              <a:off x="5979024" y="4579258"/>
              <a:ext cx="37645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>
            <a:off x="7534108" y="4794332"/>
            <a:ext cx="671894" cy="240436"/>
            <a:chOff x="5078922" y="5098256"/>
            <a:chExt cx="715109" cy="255901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/>
            <p:nvPr/>
          </p:nvCxnSpPr>
          <p:spPr>
            <a:xfrm>
              <a:off x="5355964" y="5354156"/>
              <a:ext cx="4380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>
            <a:off x="4878237" y="1894134"/>
            <a:ext cx="3226564" cy="3284099"/>
            <a:chOff x="137678" y="2011521"/>
            <a:chExt cx="3434093" cy="3495328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37678" y="2011521"/>
              <a:ext cx="3434093" cy="3495328"/>
              <a:chOff x="854529" y="1084930"/>
              <a:chExt cx="4501242" cy="4501242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F45E71-E518-47E2-A631-79EAE7B9BE7F}"/>
                  </a:ext>
                </a:extLst>
              </p:cNvPr>
              <p:cNvSpPr/>
              <p:nvPr/>
            </p:nvSpPr>
            <p:spPr>
              <a:xfrm>
                <a:off x="854529" y="1084930"/>
                <a:ext cx="4501241" cy="450124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5" y="1085054"/>
                <a:ext cx="945675" cy="750238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8" cy="993395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3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5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5" y="4823282"/>
                <a:ext cx="981031" cy="762767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94DC900-2D3E-43AE-86B0-18E185075354}"/>
                  </a:ext>
                </a:extLst>
              </p:cNvPr>
              <p:cNvSpPr/>
              <p:nvPr/>
            </p:nvSpPr>
            <p:spPr>
              <a:xfrm>
                <a:off x="1449521" y="1679922"/>
                <a:ext cx="3311258" cy="3311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89" name="Freeform 8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79" y="2644177"/>
                  <a:ext cx="1528998" cy="1530276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8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81" name="Freeform 8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700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79" name="Freeform 7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77" name="Freeform 7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63" name="Freeform 62">
            <a:extLst>
              <a:ext uri="{FF2B5EF4-FFF2-40B4-BE49-F238E27FC236}">
                <a16:creationId xmlns:a16="http://schemas.microsoft.com/office/drawing/2014/main" id="{60121499-1332-4995-AFF7-6EAF4D36679C}"/>
              </a:ext>
            </a:extLst>
          </p:cNvPr>
          <p:cNvSpPr>
            <a:spLocks noEditPoints="1"/>
          </p:cNvSpPr>
          <p:nvPr/>
        </p:nvSpPr>
        <p:spPr bwMode="auto">
          <a:xfrm>
            <a:off x="5913050" y="2861797"/>
            <a:ext cx="1234206" cy="1231605"/>
          </a:xfrm>
          <a:custGeom>
            <a:avLst/>
            <a:gdLst>
              <a:gd name="T0" fmla="*/ 1188 w 1188"/>
              <a:gd name="T1" fmla="*/ 717 h 1188"/>
              <a:gd name="T2" fmla="*/ 1188 w 1188"/>
              <a:gd name="T3" fmla="*/ 472 h 1188"/>
              <a:gd name="T4" fmla="*/ 973 w 1188"/>
              <a:gd name="T5" fmla="*/ 472 h 1188"/>
              <a:gd name="T6" fmla="*/ 948 w 1188"/>
              <a:gd name="T7" fmla="*/ 414 h 1188"/>
              <a:gd name="T8" fmla="*/ 1102 w 1188"/>
              <a:gd name="T9" fmla="*/ 260 h 1188"/>
              <a:gd name="T10" fmla="*/ 928 w 1188"/>
              <a:gd name="T11" fmla="*/ 88 h 1188"/>
              <a:gd name="T12" fmla="*/ 770 w 1188"/>
              <a:gd name="T13" fmla="*/ 244 h 1188"/>
              <a:gd name="T14" fmla="*/ 715 w 1188"/>
              <a:gd name="T15" fmla="*/ 222 h 1188"/>
              <a:gd name="T16" fmla="*/ 715 w 1188"/>
              <a:gd name="T17" fmla="*/ 0 h 1188"/>
              <a:gd name="T18" fmla="*/ 472 w 1188"/>
              <a:gd name="T19" fmla="*/ 0 h 1188"/>
              <a:gd name="T20" fmla="*/ 472 w 1188"/>
              <a:gd name="T21" fmla="*/ 222 h 1188"/>
              <a:gd name="T22" fmla="*/ 417 w 1188"/>
              <a:gd name="T23" fmla="*/ 244 h 1188"/>
              <a:gd name="T24" fmla="*/ 260 w 1188"/>
              <a:gd name="T25" fmla="*/ 88 h 1188"/>
              <a:gd name="T26" fmla="*/ 88 w 1188"/>
              <a:gd name="T27" fmla="*/ 260 h 1188"/>
              <a:gd name="T28" fmla="*/ 242 w 1188"/>
              <a:gd name="T29" fmla="*/ 414 h 1188"/>
              <a:gd name="T30" fmla="*/ 217 w 1188"/>
              <a:gd name="T31" fmla="*/ 472 h 1188"/>
              <a:gd name="T32" fmla="*/ 0 w 1188"/>
              <a:gd name="T33" fmla="*/ 472 h 1188"/>
              <a:gd name="T34" fmla="*/ 0 w 1188"/>
              <a:gd name="T35" fmla="*/ 715 h 1188"/>
              <a:gd name="T36" fmla="*/ 209 w 1188"/>
              <a:gd name="T37" fmla="*/ 715 h 1188"/>
              <a:gd name="T38" fmla="*/ 234 w 1188"/>
              <a:gd name="T39" fmla="*/ 780 h 1188"/>
              <a:gd name="T40" fmla="*/ 88 w 1188"/>
              <a:gd name="T41" fmla="*/ 928 h 1188"/>
              <a:gd name="T42" fmla="*/ 260 w 1188"/>
              <a:gd name="T43" fmla="*/ 1100 h 1188"/>
              <a:gd name="T44" fmla="*/ 404 w 1188"/>
              <a:gd name="T45" fmla="*/ 957 h 1188"/>
              <a:gd name="T46" fmla="*/ 471 w 1188"/>
              <a:gd name="T47" fmla="*/ 985 h 1188"/>
              <a:gd name="T48" fmla="*/ 471 w 1188"/>
              <a:gd name="T49" fmla="*/ 1188 h 1188"/>
              <a:gd name="T50" fmla="*/ 715 w 1188"/>
              <a:gd name="T51" fmla="*/ 1188 h 1188"/>
              <a:gd name="T52" fmla="*/ 715 w 1188"/>
              <a:gd name="T53" fmla="*/ 985 h 1188"/>
              <a:gd name="T54" fmla="*/ 783 w 1188"/>
              <a:gd name="T55" fmla="*/ 957 h 1188"/>
              <a:gd name="T56" fmla="*/ 926 w 1188"/>
              <a:gd name="T57" fmla="*/ 1100 h 1188"/>
              <a:gd name="T58" fmla="*/ 1099 w 1188"/>
              <a:gd name="T59" fmla="*/ 928 h 1188"/>
              <a:gd name="T60" fmla="*/ 954 w 1188"/>
              <a:gd name="T61" fmla="*/ 780 h 1188"/>
              <a:gd name="T62" fmla="*/ 979 w 1188"/>
              <a:gd name="T63" fmla="*/ 715 h 1188"/>
              <a:gd name="T64" fmla="*/ 1188 w 1188"/>
              <a:gd name="T65" fmla="*/ 715 h 1188"/>
              <a:gd name="T66" fmla="*/ 1188 w 1188"/>
              <a:gd name="T67" fmla="*/ 717 h 1188"/>
              <a:gd name="T68" fmla="*/ 594 w 1188"/>
              <a:gd name="T69" fmla="*/ 840 h 1188"/>
              <a:gd name="T70" fmla="*/ 358 w 1188"/>
              <a:gd name="T71" fmla="*/ 604 h 1188"/>
              <a:gd name="T72" fmla="*/ 594 w 1188"/>
              <a:gd name="T73" fmla="*/ 368 h 1188"/>
              <a:gd name="T74" fmla="*/ 830 w 1188"/>
              <a:gd name="T75" fmla="*/ 604 h 1188"/>
              <a:gd name="T76" fmla="*/ 594 w 1188"/>
              <a:gd name="T77" fmla="*/ 840 h 1188"/>
              <a:gd name="T78" fmla="*/ 507 w 1188"/>
              <a:gd name="T79" fmla="*/ 444 h 1188"/>
              <a:gd name="T80" fmla="*/ 758 w 1188"/>
              <a:gd name="T81" fmla="*/ 604 h 1188"/>
              <a:gd name="T82" fmla="*/ 507 w 1188"/>
              <a:gd name="T83" fmla="*/ 764 h 1188"/>
              <a:gd name="T84" fmla="*/ 507 w 1188"/>
              <a:gd name="T85" fmla="*/ 444 h 1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88" h="1188">
                <a:moveTo>
                  <a:pt x="1188" y="717"/>
                </a:moveTo>
                <a:lnTo>
                  <a:pt x="1188" y="472"/>
                </a:lnTo>
                <a:lnTo>
                  <a:pt x="973" y="472"/>
                </a:lnTo>
                <a:cubicBezTo>
                  <a:pt x="965" y="452"/>
                  <a:pt x="958" y="432"/>
                  <a:pt x="948" y="414"/>
                </a:cubicBezTo>
                <a:lnTo>
                  <a:pt x="1102" y="260"/>
                </a:lnTo>
                <a:lnTo>
                  <a:pt x="928" y="88"/>
                </a:lnTo>
                <a:lnTo>
                  <a:pt x="770" y="244"/>
                </a:lnTo>
                <a:cubicBezTo>
                  <a:pt x="753" y="235"/>
                  <a:pt x="734" y="228"/>
                  <a:pt x="715" y="222"/>
                </a:cubicBezTo>
                <a:lnTo>
                  <a:pt x="715" y="0"/>
                </a:lnTo>
                <a:lnTo>
                  <a:pt x="472" y="0"/>
                </a:lnTo>
                <a:lnTo>
                  <a:pt x="472" y="222"/>
                </a:lnTo>
                <a:cubicBezTo>
                  <a:pt x="453" y="228"/>
                  <a:pt x="434" y="235"/>
                  <a:pt x="417" y="244"/>
                </a:cubicBezTo>
                <a:lnTo>
                  <a:pt x="260" y="88"/>
                </a:lnTo>
                <a:lnTo>
                  <a:pt x="88" y="260"/>
                </a:lnTo>
                <a:lnTo>
                  <a:pt x="242" y="414"/>
                </a:lnTo>
                <a:cubicBezTo>
                  <a:pt x="232" y="433"/>
                  <a:pt x="223" y="452"/>
                  <a:pt x="217" y="472"/>
                </a:cubicBezTo>
                <a:lnTo>
                  <a:pt x="0" y="472"/>
                </a:lnTo>
                <a:lnTo>
                  <a:pt x="0" y="715"/>
                </a:lnTo>
                <a:lnTo>
                  <a:pt x="209" y="715"/>
                </a:lnTo>
                <a:cubicBezTo>
                  <a:pt x="215" y="738"/>
                  <a:pt x="224" y="759"/>
                  <a:pt x="234" y="780"/>
                </a:cubicBezTo>
                <a:lnTo>
                  <a:pt x="88" y="928"/>
                </a:lnTo>
                <a:lnTo>
                  <a:pt x="260" y="1100"/>
                </a:lnTo>
                <a:lnTo>
                  <a:pt x="404" y="957"/>
                </a:lnTo>
                <a:cubicBezTo>
                  <a:pt x="425" y="968"/>
                  <a:pt x="448" y="978"/>
                  <a:pt x="471" y="985"/>
                </a:cubicBezTo>
                <a:lnTo>
                  <a:pt x="471" y="1188"/>
                </a:lnTo>
                <a:lnTo>
                  <a:pt x="715" y="1188"/>
                </a:lnTo>
                <a:lnTo>
                  <a:pt x="715" y="985"/>
                </a:lnTo>
                <a:cubicBezTo>
                  <a:pt x="739" y="978"/>
                  <a:pt x="762" y="968"/>
                  <a:pt x="783" y="957"/>
                </a:cubicBezTo>
                <a:lnTo>
                  <a:pt x="926" y="1100"/>
                </a:lnTo>
                <a:lnTo>
                  <a:pt x="1099" y="928"/>
                </a:lnTo>
                <a:lnTo>
                  <a:pt x="954" y="780"/>
                </a:lnTo>
                <a:cubicBezTo>
                  <a:pt x="964" y="760"/>
                  <a:pt x="973" y="738"/>
                  <a:pt x="979" y="715"/>
                </a:cubicBezTo>
                <a:lnTo>
                  <a:pt x="1188" y="715"/>
                </a:lnTo>
                <a:lnTo>
                  <a:pt x="1188" y="717"/>
                </a:lnTo>
                <a:close/>
                <a:moveTo>
                  <a:pt x="594" y="840"/>
                </a:moveTo>
                <a:cubicBezTo>
                  <a:pt x="464" y="840"/>
                  <a:pt x="358" y="734"/>
                  <a:pt x="358" y="604"/>
                </a:cubicBezTo>
                <a:cubicBezTo>
                  <a:pt x="358" y="474"/>
                  <a:pt x="464" y="368"/>
                  <a:pt x="594" y="368"/>
                </a:cubicBezTo>
                <a:cubicBezTo>
                  <a:pt x="725" y="368"/>
                  <a:pt x="830" y="474"/>
                  <a:pt x="830" y="604"/>
                </a:cubicBezTo>
                <a:cubicBezTo>
                  <a:pt x="830" y="734"/>
                  <a:pt x="725" y="840"/>
                  <a:pt x="594" y="840"/>
                </a:cubicBezTo>
                <a:close/>
                <a:moveTo>
                  <a:pt x="507" y="444"/>
                </a:moveTo>
                <a:lnTo>
                  <a:pt x="758" y="604"/>
                </a:lnTo>
                <a:lnTo>
                  <a:pt x="507" y="764"/>
                </a:lnTo>
                <a:lnTo>
                  <a:pt x="507" y="444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4497BA-C3D8-45A5-A059-ECAE994C7E10}"/>
              </a:ext>
            </a:extLst>
          </p:cNvPr>
          <p:cNvGrpSpPr/>
          <p:nvPr/>
        </p:nvGrpSpPr>
        <p:grpSpPr>
          <a:xfrm>
            <a:off x="7646353" y="1123805"/>
            <a:ext cx="3125899" cy="541231"/>
            <a:chOff x="3083836" y="1191645"/>
            <a:chExt cx="3326954" cy="5760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EEEEACA-9AA7-4A9C-BB90-E34129A3E47E}"/>
                </a:ext>
              </a:extLst>
            </p:cNvPr>
            <p:cNvGrpSpPr/>
            <p:nvPr/>
          </p:nvGrpSpPr>
          <p:grpSpPr>
            <a:xfrm>
              <a:off x="3083836" y="1191645"/>
              <a:ext cx="3326954" cy="576042"/>
              <a:chOff x="5412681" y="666750"/>
              <a:chExt cx="3807519" cy="647700"/>
            </a:xfrm>
          </p:grpSpPr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19574BD-AB13-475C-9A64-21A41418FE1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0693463-24A0-4170-B5D9-2E997726F2AB}"/>
                  </a:ext>
                </a:extLst>
              </p:cNvPr>
              <p:cNvSpPr/>
              <p:nvPr/>
            </p:nvSpPr>
            <p:spPr>
              <a:xfrm>
                <a:off x="5446458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40C038-3EF2-466D-8BC7-7B2BFBC5D8F2}"/>
                </a:ext>
              </a:extLst>
            </p:cNvPr>
            <p:cNvGrpSpPr/>
            <p:nvPr/>
          </p:nvGrpSpPr>
          <p:grpSpPr>
            <a:xfrm>
              <a:off x="3119304" y="1257000"/>
              <a:ext cx="2803708" cy="425844"/>
              <a:chOff x="3119304" y="1257000"/>
              <a:chExt cx="2803708" cy="425844"/>
            </a:xfrm>
          </p:grpSpPr>
          <p:sp>
            <p:nvSpPr>
              <p:cNvPr id="58" name="TextBox 99">
                <a:extLst>
                  <a:ext uri="{FF2B5EF4-FFF2-40B4-BE49-F238E27FC236}">
                    <a16:creationId xmlns:a16="http://schemas.microsoft.com/office/drawing/2014/main" id="{F903FB3E-461E-46DB-AB29-F5020287B5D9}"/>
                  </a:ext>
                </a:extLst>
              </p:cNvPr>
              <p:cNvSpPr txBox="1"/>
              <p:nvPr/>
            </p:nvSpPr>
            <p:spPr>
              <a:xfrm>
                <a:off x="3722301" y="1257000"/>
                <a:ext cx="2200711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Master Admin</a:t>
                </a:r>
              </a:p>
            </p:txBody>
          </p:sp>
          <p:sp>
            <p:nvSpPr>
              <p:cNvPr id="59" name="TextBox 12">
                <a:extLst>
                  <a:ext uri="{FF2B5EF4-FFF2-40B4-BE49-F238E27FC236}">
                    <a16:creationId xmlns:a16="http://schemas.microsoft.com/office/drawing/2014/main" id="{9D669391-BB4A-44FE-BFA2-4F3719DA4945}"/>
                  </a:ext>
                </a:extLst>
              </p:cNvPr>
              <p:cNvSpPr txBox="1"/>
              <p:nvPr/>
            </p:nvSpPr>
            <p:spPr>
              <a:xfrm>
                <a:off x="3119304" y="131603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>
            <a:off x="8143444" y="1851875"/>
            <a:ext cx="3144461" cy="541231"/>
            <a:chOff x="3612899" y="1966543"/>
            <a:chExt cx="3346710" cy="57604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902"/>
              <a:ext cx="3325000" cy="425844"/>
              <a:chOff x="3634609" y="2038902"/>
              <a:chExt cx="3325000" cy="425844"/>
            </a:xfrm>
          </p:grpSpPr>
          <p:sp>
            <p:nvSpPr>
              <p:cNvPr id="52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4116863" y="2038902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Data Entry Admin</a:t>
                </a:r>
              </a:p>
            </p:txBody>
          </p:sp>
          <p:sp>
            <p:nvSpPr>
              <p:cNvPr id="53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>
            <a:off x="8670965" y="2579944"/>
            <a:ext cx="3125899" cy="541231"/>
            <a:chOff x="4174350" y="2741441"/>
            <a:chExt cx="3326954" cy="57604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1"/>
              <a:ext cx="3326954" cy="576042"/>
              <a:chOff x="5412681" y="666750"/>
              <a:chExt cx="3807519" cy="647700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46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Library</a:t>
                </a:r>
              </a:p>
            </p:txBody>
          </p:sp>
          <p:sp>
            <p:nvSpPr>
              <p:cNvPr id="47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>
            <a:off x="8975308" y="3308014"/>
            <a:ext cx="3125899" cy="541231"/>
            <a:chOff x="4498268" y="3516339"/>
            <a:chExt cx="3326954" cy="57604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76924"/>
              <a:ext cx="2772373" cy="425844"/>
              <a:chOff x="4531142" y="3576924"/>
              <a:chExt cx="2772373" cy="425844"/>
            </a:xfrm>
          </p:grpSpPr>
          <p:sp>
            <p:nvSpPr>
              <p:cNvPr id="40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148041" y="3576924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Medical</a:t>
                </a:r>
              </a:p>
            </p:txBody>
          </p:sp>
          <p:sp>
            <p:nvSpPr>
              <p:cNvPr id="41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>
            <a:off x="8670965" y="4036083"/>
            <a:ext cx="3358405" cy="541231"/>
            <a:chOff x="4174350" y="4291237"/>
            <a:chExt cx="3574415" cy="57604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213302" y="4366334"/>
              <a:ext cx="3535463" cy="425845"/>
              <a:chOff x="4213302" y="4366334"/>
              <a:chExt cx="3535463" cy="425845"/>
            </a:xfrm>
          </p:grpSpPr>
          <p:sp>
            <p:nvSpPr>
              <p:cNvPr id="34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713511" y="4366334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Course Assignment</a:t>
                </a:r>
              </a:p>
            </p:txBody>
          </p:sp>
          <p:sp>
            <p:nvSpPr>
              <p:cNvPr id="35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>
            <a:off x="8143444" y="4764153"/>
            <a:ext cx="3347441" cy="541231"/>
            <a:chOff x="3612899" y="5066135"/>
            <a:chExt cx="3562745" cy="57604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6016"/>
              <a:ext cx="3528679" cy="393086"/>
              <a:chOff x="3646965" y="5126016"/>
              <a:chExt cx="3528679" cy="393086"/>
            </a:xfrm>
          </p:grpSpPr>
          <p:sp>
            <p:nvSpPr>
              <p:cNvPr id="28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4205083" y="5126016"/>
                <a:ext cx="2970561" cy="3930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</a:t>
                </a:r>
              </a:p>
            </p:txBody>
          </p:sp>
          <p:sp>
            <p:nvSpPr>
              <p:cNvPr id="29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CF07A89-8A55-41EF-8BB0-8AAAF6141908}"/>
              </a:ext>
            </a:extLst>
          </p:cNvPr>
          <p:cNvGrpSpPr/>
          <p:nvPr/>
        </p:nvGrpSpPr>
        <p:grpSpPr>
          <a:xfrm flipH="1">
            <a:off x="4885624" y="1896782"/>
            <a:ext cx="1611528" cy="3283920"/>
            <a:chOff x="1856590" y="2011617"/>
            <a:chExt cx="1715180" cy="3495138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0FF354A9-11FA-49F5-BD99-D7F406AAEB1C}"/>
                </a:ext>
              </a:extLst>
            </p:cNvPr>
            <p:cNvGrpSpPr/>
            <p:nvPr/>
          </p:nvGrpSpPr>
          <p:grpSpPr>
            <a:xfrm>
              <a:off x="1856590" y="2011617"/>
              <a:ext cx="1715180" cy="3495138"/>
              <a:chOff x="3107596" y="1085053"/>
              <a:chExt cx="2248175" cy="4500997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25C571F-085B-44E3-A12D-C149039A3C9F}"/>
                  </a:ext>
                </a:extLst>
              </p:cNvPr>
              <p:cNvSpPr/>
              <p:nvPr/>
            </p:nvSpPr>
            <p:spPr>
              <a:xfrm>
                <a:off x="3107596" y="1085053"/>
                <a:ext cx="945675" cy="750237"/>
              </a:xfrm>
              <a:custGeom>
                <a:avLst/>
                <a:gdLst>
                  <a:gd name="connsiteX0" fmla="*/ 0 w 1101994"/>
                  <a:gd name="connsiteY0" fmla="*/ 0 h 874251"/>
                  <a:gd name="connsiteX1" fmla="*/ 265300 w 1101994"/>
                  <a:gd name="connsiteY1" fmla="*/ 13396 h 874251"/>
                  <a:gd name="connsiteX2" fmla="*/ 1018002 w 1101994"/>
                  <a:gd name="connsiteY2" fmla="*/ 205956 h 874251"/>
                  <a:gd name="connsiteX3" fmla="*/ 1101994 w 1101994"/>
                  <a:gd name="connsiteY3" fmla="*/ 246417 h 874251"/>
                  <a:gd name="connsiteX4" fmla="*/ 809230 w 1101994"/>
                  <a:gd name="connsiteY4" fmla="*/ 874251 h 874251"/>
                  <a:gd name="connsiteX5" fmla="*/ 748121 w 1101994"/>
                  <a:gd name="connsiteY5" fmla="*/ 844813 h 874251"/>
                  <a:gd name="connsiteX6" fmla="*/ 194410 w 1101994"/>
                  <a:gd name="connsiteY6" fmla="*/ 703160 h 874251"/>
                  <a:gd name="connsiteX7" fmla="*/ 0 w 1101994"/>
                  <a:gd name="connsiteY7" fmla="*/ 693343 h 874251"/>
                  <a:gd name="connsiteX8" fmla="*/ 0 w 1101994"/>
                  <a:gd name="connsiteY8" fmla="*/ 0 h 874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01994" h="874251">
                    <a:moveTo>
                      <a:pt x="0" y="0"/>
                    </a:moveTo>
                    <a:lnTo>
                      <a:pt x="265300" y="13396"/>
                    </a:lnTo>
                    <a:cubicBezTo>
                      <a:pt x="529797" y="40258"/>
                      <a:pt x="782675" y="106422"/>
                      <a:pt x="1018002" y="205956"/>
                    </a:cubicBezTo>
                    <a:lnTo>
                      <a:pt x="1101994" y="246417"/>
                    </a:lnTo>
                    <a:lnTo>
                      <a:pt x="809230" y="874251"/>
                    </a:lnTo>
                    <a:lnTo>
                      <a:pt x="748121" y="844813"/>
                    </a:lnTo>
                    <a:cubicBezTo>
                      <a:pt x="575008" y="771592"/>
                      <a:pt x="388983" y="722920"/>
                      <a:pt x="194410" y="703160"/>
                    </a:cubicBezTo>
                    <a:lnTo>
                      <a:pt x="0" y="693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6CE39CF7-A802-416D-81E3-DD12FB265E6A}"/>
                  </a:ext>
                </a:extLst>
              </p:cNvPr>
              <p:cNvSpPr/>
              <p:nvPr/>
            </p:nvSpPr>
            <p:spPr>
              <a:xfrm>
                <a:off x="3806441" y="1298639"/>
                <a:ext cx="1045697" cy="993394"/>
              </a:xfrm>
              <a:custGeom>
                <a:avLst/>
                <a:gdLst>
                  <a:gd name="connsiteX0" fmla="*/ 292763 w 1218550"/>
                  <a:gd name="connsiteY0" fmla="*/ 0 h 1157601"/>
                  <a:gd name="connsiteX1" fmla="*/ 432894 w 1218550"/>
                  <a:gd name="connsiteY1" fmla="*/ 67505 h 1157601"/>
                  <a:gd name="connsiteX2" fmla="*/ 1206546 w 1218550"/>
                  <a:gd name="connsiteY2" fmla="*/ 705365 h 1157601"/>
                  <a:gd name="connsiteX3" fmla="*/ 1218550 w 1218550"/>
                  <a:gd name="connsiteY3" fmla="*/ 721417 h 1157601"/>
                  <a:gd name="connsiteX4" fmla="*/ 679908 w 1218550"/>
                  <a:gd name="connsiteY4" fmla="*/ 1157601 h 1157601"/>
                  <a:gd name="connsiteX5" fmla="*/ 671529 w 1218550"/>
                  <a:gd name="connsiteY5" fmla="*/ 1146396 h 1157601"/>
                  <a:gd name="connsiteX6" fmla="*/ 102406 w 1218550"/>
                  <a:gd name="connsiteY6" fmla="*/ 677165 h 1157601"/>
                  <a:gd name="connsiteX7" fmla="*/ 0 w 1218550"/>
                  <a:gd name="connsiteY7" fmla="*/ 627833 h 1157601"/>
                  <a:gd name="connsiteX8" fmla="*/ 292763 w 1218550"/>
                  <a:gd name="connsiteY8" fmla="*/ 0 h 1157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8550" h="1157601">
                    <a:moveTo>
                      <a:pt x="292763" y="0"/>
                    </a:moveTo>
                    <a:lnTo>
                      <a:pt x="432894" y="67505"/>
                    </a:lnTo>
                    <a:cubicBezTo>
                      <a:pt x="730184" y="229002"/>
                      <a:pt x="992755" y="446309"/>
                      <a:pt x="1206546" y="705365"/>
                    </a:cubicBezTo>
                    <a:lnTo>
                      <a:pt x="1218550" y="721417"/>
                    </a:lnTo>
                    <a:lnTo>
                      <a:pt x="679908" y="1157601"/>
                    </a:lnTo>
                    <a:lnTo>
                      <a:pt x="671529" y="1146396"/>
                    </a:lnTo>
                    <a:cubicBezTo>
                      <a:pt x="514257" y="955826"/>
                      <a:pt x="321101" y="795968"/>
                      <a:pt x="102406" y="677165"/>
                    </a:cubicBezTo>
                    <a:lnTo>
                      <a:pt x="0" y="627833"/>
                    </a:lnTo>
                    <a:lnTo>
                      <a:pt x="292763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89B73E0-C168-4E2B-B10F-B0DE7ADD06F5}"/>
                  </a:ext>
                </a:extLst>
              </p:cNvPr>
              <p:cNvSpPr/>
              <p:nvPr/>
            </p:nvSpPr>
            <p:spPr>
              <a:xfrm>
                <a:off x="4392833" y="1921640"/>
                <a:ext cx="903142" cy="1039364"/>
              </a:xfrm>
              <a:custGeom>
                <a:avLst/>
                <a:gdLst>
                  <a:gd name="connsiteX0" fmla="*/ 538642 w 1052430"/>
                  <a:gd name="connsiteY0" fmla="*/ 0 h 1211168"/>
                  <a:gd name="connsiteX1" fmla="*/ 674202 w 1052430"/>
                  <a:gd name="connsiteY1" fmla="*/ 181282 h 1211168"/>
                  <a:gd name="connsiteX2" fmla="*/ 1004200 w 1052430"/>
                  <a:gd name="connsiteY2" fmla="*/ 867734 h 1211168"/>
                  <a:gd name="connsiteX3" fmla="*/ 1052430 w 1052430"/>
                  <a:gd name="connsiteY3" fmla="*/ 1055306 h 1211168"/>
                  <a:gd name="connsiteX4" fmla="*/ 377320 w 1052430"/>
                  <a:gd name="connsiteY4" fmla="*/ 1211168 h 1211168"/>
                  <a:gd name="connsiteX5" fmla="*/ 342028 w 1052430"/>
                  <a:gd name="connsiteY5" fmla="*/ 1073913 h 1211168"/>
                  <a:gd name="connsiteX6" fmla="*/ 99272 w 1052430"/>
                  <a:gd name="connsiteY6" fmla="*/ 568937 h 1211168"/>
                  <a:gd name="connsiteX7" fmla="*/ 0 w 1052430"/>
                  <a:gd name="connsiteY7" fmla="*/ 436183 h 1211168"/>
                  <a:gd name="connsiteX8" fmla="*/ 538642 w 1052430"/>
                  <a:gd name="connsiteY8" fmla="*/ 0 h 121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2430" h="1211168">
                    <a:moveTo>
                      <a:pt x="538642" y="0"/>
                    </a:moveTo>
                    <a:lnTo>
                      <a:pt x="674202" y="181282"/>
                    </a:lnTo>
                    <a:cubicBezTo>
                      <a:pt x="815595" y="390571"/>
                      <a:pt x="927572" y="621365"/>
                      <a:pt x="1004200" y="867734"/>
                    </a:cubicBezTo>
                    <a:lnTo>
                      <a:pt x="1052430" y="1055306"/>
                    </a:lnTo>
                    <a:lnTo>
                      <a:pt x="377320" y="1211168"/>
                    </a:lnTo>
                    <a:lnTo>
                      <a:pt x="342028" y="1073913"/>
                    </a:lnTo>
                    <a:cubicBezTo>
                      <a:pt x="285658" y="892676"/>
                      <a:pt x="203285" y="722896"/>
                      <a:pt x="99272" y="568937"/>
                    </a:cubicBezTo>
                    <a:lnTo>
                      <a:pt x="0" y="436183"/>
                    </a:lnTo>
                    <a:lnTo>
                      <a:pt x="538642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8EB2AAB9-4622-46AB-B205-4056E8865739}"/>
                  </a:ext>
                </a:extLst>
              </p:cNvPr>
              <p:cNvSpPr/>
              <p:nvPr/>
            </p:nvSpPr>
            <p:spPr>
              <a:xfrm>
                <a:off x="4717849" y="2831987"/>
                <a:ext cx="637922" cy="969078"/>
              </a:xfrm>
              <a:custGeom>
                <a:avLst/>
                <a:gdLst>
                  <a:gd name="connsiteX0" fmla="*/ 675110 w 743370"/>
                  <a:gd name="connsiteY0" fmla="*/ 0 h 1129265"/>
                  <a:gd name="connsiteX1" fmla="*/ 690087 w 743370"/>
                  <a:gd name="connsiteY1" fmla="*/ 58249 h 1129265"/>
                  <a:gd name="connsiteX2" fmla="*/ 743370 w 743370"/>
                  <a:gd name="connsiteY2" fmla="*/ 586803 h 1129265"/>
                  <a:gd name="connsiteX3" fmla="*/ 690087 w 743370"/>
                  <a:gd name="connsiteY3" fmla="*/ 1115357 h 1129265"/>
                  <a:gd name="connsiteX4" fmla="*/ 686511 w 743370"/>
                  <a:gd name="connsiteY4" fmla="*/ 1129265 h 1129265"/>
                  <a:gd name="connsiteX5" fmla="*/ 8387 w 743370"/>
                  <a:gd name="connsiteY5" fmla="*/ 985126 h 1129265"/>
                  <a:gd name="connsiteX6" fmla="*/ 10830 w 743370"/>
                  <a:gd name="connsiteY6" fmla="*/ 975625 h 1129265"/>
                  <a:gd name="connsiteX7" fmla="*/ 50027 w 743370"/>
                  <a:gd name="connsiteY7" fmla="*/ 586803 h 1129265"/>
                  <a:gd name="connsiteX8" fmla="*/ 10830 w 743370"/>
                  <a:gd name="connsiteY8" fmla="*/ 197981 h 1129265"/>
                  <a:gd name="connsiteX9" fmla="*/ 0 w 743370"/>
                  <a:gd name="connsiteY9" fmla="*/ 155862 h 1129265"/>
                  <a:gd name="connsiteX10" fmla="*/ 675110 w 743370"/>
                  <a:gd name="connsiteY10" fmla="*/ 0 h 1129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3370" h="1129265">
                    <a:moveTo>
                      <a:pt x="675110" y="0"/>
                    </a:moveTo>
                    <a:lnTo>
                      <a:pt x="690087" y="58249"/>
                    </a:lnTo>
                    <a:cubicBezTo>
                      <a:pt x="725023" y="228977"/>
                      <a:pt x="743370" y="405747"/>
                      <a:pt x="743370" y="586803"/>
                    </a:cubicBezTo>
                    <a:cubicBezTo>
                      <a:pt x="743370" y="767859"/>
                      <a:pt x="725023" y="944630"/>
                      <a:pt x="690087" y="1115357"/>
                    </a:cubicBezTo>
                    <a:lnTo>
                      <a:pt x="686511" y="1129265"/>
                    </a:lnTo>
                    <a:lnTo>
                      <a:pt x="8387" y="985126"/>
                    </a:lnTo>
                    <a:lnTo>
                      <a:pt x="10830" y="975625"/>
                    </a:lnTo>
                    <a:cubicBezTo>
                      <a:pt x="36531" y="850032"/>
                      <a:pt x="50027" y="719994"/>
                      <a:pt x="50027" y="586803"/>
                    </a:cubicBezTo>
                    <a:cubicBezTo>
                      <a:pt x="50027" y="453613"/>
                      <a:pt x="36531" y="323574"/>
                      <a:pt x="10830" y="197981"/>
                    </a:cubicBezTo>
                    <a:lnTo>
                      <a:pt x="0" y="155862"/>
                    </a:lnTo>
                    <a:lnTo>
                      <a:pt x="675110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3786481-F253-434B-844B-0202ADE2CEA5}"/>
                  </a:ext>
                </a:extLst>
              </p:cNvPr>
              <p:cNvSpPr/>
              <p:nvPr/>
            </p:nvSpPr>
            <p:spPr>
              <a:xfrm>
                <a:off x="4410136" y="3682111"/>
                <a:ext cx="895624" cy="1035899"/>
              </a:xfrm>
              <a:custGeom>
                <a:avLst/>
                <a:gdLst>
                  <a:gd name="connsiteX0" fmla="*/ 365545 w 1043669"/>
                  <a:gd name="connsiteY0" fmla="*/ 0 h 1207132"/>
                  <a:gd name="connsiteX1" fmla="*/ 1043669 w 1043669"/>
                  <a:gd name="connsiteY1" fmla="*/ 144139 h 1207132"/>
                  <a:gd name="connsiteX2" fmla="*/ 984039 w 1043669"/>
                  <a:gd name="connsiteY2" fmla="*/ 376048 h 1207132"/>
                  <a:gd name="connsiteX3" fmla="*/ 654041 w 1043669"/>
                  <a:gd name="connsiteY3" fmla="*/ 1062500 h 1207132"/>
                  <a:gd name="connsiteX4" fmla="*/ 545888 w 1043669"/>
                  <a:gd name="connsiteY4" fmla="*/ 1207132 h 1207132"/>
                  <a:gd name="connsiteX5" fmla="*/ 0 w 1043669"/>
                  <a:gd name="connsiteY5" fmla="*/ 780638 h 1207132"/>
                  <a:gd name="connsiteX6" fmla="*/ 79111 w 1043669"/>
                  <a:gd name="connsiteY6" fmla="*/ 674845 h 1207132"/>
                  <a:gd name="connsiteX7" fmla="*/ 321867 w 1043669"/>
                  <a:gd name="connsiteY7" fmla="*/ 169869 h 1207132"/>
                  <a:gd name="connsiteX8" fmla="*/ 365545 w 1043669"/>
                  <a:gd name="connsiteY8" fmla="*/ 0 h 1207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3669" h="1207132">
                    <a:moveTo>
                      <a:pt x="365545" y="0"/>
                    </a:moveTo>
                    <a:lnTo>
                      <a:pt x="1043669" y="144139"/>
                    </a:lnTo>
                    <a:lnTo>
                      <a:pt x="984039" y="376048"/>
                    </a:lnTo>
                    <a:cubicBezTo>
                      <a:pt x="907411" y="622417"/>
                      <a:pt x="795434" y="853212"/>
                      <a:pt x="654041" y="1062500"/>
                    </a:cubicBezTo>
                    <a:lnTo>
                      <a:pt x="545888" y="1207132"/>
                    </a:lnTo>
                    <a:lnTo>
                      <a:pt x="0" y="780638"/>
                    </a:lnTo>
                    <a:lnTo>
                      <a:pt x="79111" y="674845"/>
                    </a:lnTo>
                    <a:cubicBezTo>
                      <a:pt x="183124" y="520886"/>
                      <a:pt x="265497" y="351106"/>
                      <a:pt x="321867" y="169869"/>
                    </a:cubicBezTo>
                    <a:lnTo>
                      <a:pt x="365545" y="0"/>
                    </a:lnTo>
                    <a:close/>
                  </a:path>
                </a:pathLst>
              </a:custGeom>
              <a:solidFill>
                <a:srgbClr val="EC810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3B4871B9-3D32-4F71-A066-7AA73934360C}"/>
                  </a:ext>
                </a:extLst>
              </p:cNvPr>
              <p:cNvSpPr/>
              <p:nvPr/>
            </p:nvSpPr>
            <p:spPr>
              <a:xfrm>
                <a:off x="3832450" y="4355932"/>
                <a:ext cx="1043209" cy="999500"/>
              </a:xfrm>
              <a:custGeom>
                <a:avLst/>
                <a:gdLst>
                  <a:gd name="connsiteX0" fmla="*/ 669763 w 1215650"/>
                  <a:gd name="connsiteY0" fmla="*/ 0 h 1164716"/>
                  <a:gd name="connsiteX1" fmla="*/ 1215650 w 1215650"/>
                  <a:gd name="connsiteY1" fmla="*/ 426494 h 1164716"/>
                  <a:gd name="connsiteX2" fmla="*/ 1176238 w 1215650"/>
                  <a:gd name="connsiteY2" fmla="*/ 479198 h 1164716"/>
                  <a:gd name="connsiteX3" fmla="*/ 402586 w 1215650"/>
                  <a:gd name="connsiteY3" fmla="*/ 1117058 h 1164716"/>
                  <a:gd name="connsiteX4" fmla="*/ 303656 w 1215650"/>
                  <a:gd name="connsiteY4" fmla="*/ 1164716 h 1164716"/>
                  <a:gd name="connsiteX5" fmla="*/ 0 w 1215650"/>
                  <a:gd name="connsiteY5" fmla="*/ 542130 h 1164716"/>
                  <a:gd name="connsiteX6" fmla="*/ 72098 w 1215650"/>
                  <a:gd name="connsiteY6" fmla="*/ 507398 h 1164716"/>
                  <a:gd name="connsiteX7" fmla="*/ 641221 w 1215650"/>
                  <a:gd name="connsiteY7" fmla="*/ 38167 h 1164716"/>
                  <a:gd name="connsiteX8" fmla="*/ 669763 w 1215650"/>
                  <a:gd name="connsiteY8" fmla="*/ 0 h 116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5650" h="1164716">
                    <a:moveTo>
                      <a:pt x="669763" y="0"/>
                    </a:moveTo>
                    <a:lnTo>
                      <a:pt x="1215650" y="426494"/>
                    </a:lnTo>
                    <a:lnTo>
                      <a:pt x="1176238" y="479198"/>
                    </a:lnTo>
                    <a:cubicBezTo>
                      <a:pt x="962447" y="738254"/>
                      <a:pt x="699876" y="955561"/>
                      <a:pt x="402586" y="1117058"/>
                    </a:cubicBezTo>
                    <a:lnTo>
                      <a:pt x="303656" y="1164716"/>
                    </a:lnTo>
                    <a:lnTo>
                      <a:pt x="0" y="542130"/>
                    </a:lnTo>
                    <a:lnTo>
                      <a:pt x="72098" y="507398"/>
                    </a:lnTo>
                    <a:cubicBezTo>
                      <a:pt x="290793" y="388595"/>
                      <a:pt x="483949" y="228737"/>
                      <a:pt x="641221" y="38167"/>
                    </a:cubicBezTo>
                    <a:lnTo>
                      <a:pt x="669763" y="0"/>
                    </a:lnTo>
                    <a:close/>
                  </a:path>
                </a:pathLst>
              </a:custGeom>
              <a:solidFill>
                <a:srgbClr val="D3000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083F539-6B05-47A3-A265-50D01943C0F7}"/>
                  </a:ext>
                </a:extLst>
              </p:cNvPr>
              <p:cNvSpPr/>
              <p:nvPr/>
            </p:nvSpPr>
            <p:spPr>
              <a:xfrm>
                <a:off x="3107596" y="4823282"/>
                <a:ext cx="981031" cy="762768"/>
              </a:xfrm>
              <a:custGeom>
                <a:avLst/>
                <a:gdLst>
                  <a:gd name="connsiteX0" fmla="*/ 839539 w 1143194"/>
                  <a:gd name="connsiteY0" fmla="*/ 0 h 888851"/>
                  <a:gd name="connsiteX1" fmla="*/ 1143194 w 1143194"/>
                  <a:gd name="connsiteY1" fmla="*/ 622587 h 888851"/>
                  <a:gd name="connsiteX2" fmla="*/ 1018002 w 1143194"/>
                  <a:gd name="connsiteY2" fmla="*/ 682895 h 888851"/>
                  <a:gd name="connsiteX3" fmla="*/ 265300 w 1143194"/>
                  <a:gd name="connsiteY3" fmla="*/ 875455 h 888851"/>
                  <a:gd name="connsiteX4" fmla="*/ 0 w 1143194"/>
                  <a:gd name="connsiteY4" fmla="*/ 888851 h 888851"/>
                  <a:gd name="connsiteX5" fmla="*/ 0 w 1143194"/>
                  <a:gd name="connsiteY5" fmla="*/ 195508 h 888851"/>
                  <a:gd name="connsiteX6" fmla="*/ 194410 w 1143194"/>
                  <a:gd name="connsiteY6" fmla="*/ 185691 h 888851"/>
                  <a:gd name="connsiteX7" fmla="*/ 748121 w 1143194"/>
                  <a:gd name="connsiteY7" fmla="*/ 44038 h 888851"/>
                  <a:gd name="connsiteX8" fmla="*/ 839539 w 1143194"/>
                  <a:gd name="connsiteY8" fmla="*/ 0 h 888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194" h="888851">
                    <a:moveTo>
                      <a:pt x="839539" y="0"/>
                    </a:moveTo>
                    <a:lnTo>
                      <a:pt x="1143194" y="622587"/>
                    </a:lnTo>
                    <a:lnTo>
                      <a:pt x="1018002" y="682895"/>
                    </a:lnTo>
                    <a:cubicBezTo>
                      <a:pt x="782675" y="782430"/>
                      <a:pt x="529797" y="848594"/>
                      <a:pt x="265300" y="875455"/>
                    </a:cubicBezTo>
                    <a:lnTo>
                      <a:pt x="0" y="888851"/>
                    </a:lnTo>
                    <a:lnTo>
                      <a:pt x="0" y="195508"/>
                    </a:lnTo>
                    <a:lnTo>
                      <a:pt x="194410" y="185691"/>
                    </a:lnTo>
                    <a:cubicBezTo>
                      <a:pt x="388983" y="165932"/>
                      <a:pt x="575008" y="117259"/>
                      <a:pt x="748121" y="44038"/>
                    </a:cubicBezTo>
                    <a:lnTo>
                      <a:pt x="839539" y="0"/>
                    </a:lnTo>
                    <a:close/>
                  </a:path>
                </a:pathLst>
              </a:custGeom>
              <a:solidFill>
                <a:srgbClr val="2244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0002AD0A-8054-4CB9-AE48-FAC4354B82B3}"/>
                </a:ext>
              </a:extLst>
            </p:cNvPr>
            <p:cNvGrpSpPr/>
            <p:nvPr/>
          </p:nvGrpSpPr>
          <p:grpSpPr>
            <a:xfrm>
              <a:off x="1997956" y="2125075"/>
              <a:ext cx="1481981" cy="3180474"/>
              <a:chOff x="1997956" y="2125075"/>
              <a:chExt cx="1481981" cy="3180474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4C140591-1E5D-44C5-8B5E-A71D1EB8CB63}"/>
                  </a:ext>
                </a:extLst>
              </p:cNvPr>
              <p:cNvGrpSpPr/>
              <p:nvPr/>
            </p:nvGrpSpPr>
            <p:grpSpPr>
              <a:xfrm>
                <a:off x="2029666" y="2125075"/>
                <a:ext cx="310480" cy="310481"/>
                <a:chOff x="-2336165" y="2018030"/>
                <a:chExt cx="2782570" cy="2782570"/>
              </a:xfrm>
              <a:solidFill>
                <a:schemeClr val="bg1"/>
              </a:solidFill>
            </p:grpSpPr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F97650F-256A-481C-8886-C9B8E8198E25}"/>
                    </a:ext>
                  </a:extLst>
                </p:cNvPr>
                <p:cNvSpPr/>
                <p:nvPr/>
              </p:nvSpPr>
              <p:spPr>
                <a:xfrm>
                  <a:off x="-1709365" y="2644179"/>
                  <a:ext cx="1528998" cy="1530271"/>
                </a:xfrm>
                <a:custGeom>
                  <a:avLst/>
                  <a:gdLst>
                    <a:gd name="connsiteX0" fmla="*/ 1144188 w 1528998"/>
                    <a:gd name="connsiteY0" fmla="*/ 815938 h 1530276"/>
                    <a:gd name="connsiteX1" fmla="*/ 1528998 w 1528998"/>
                    <a:gd name="connsiteY1" fmla="*/ 815938 h 1530276"/>
                    <a:gd name="connsiteX2" fmla="*/ 1518483 w 1528998"/>
                    <a:gd name="connsiteY2" fmla="*/ 920243 h 1530276"/>
                    <a:gd name="connsiteX3" fmla="*/ 900734 w 1528998"/>
                    <a:gd name="connsiteY3" fmla="*/ 1522737 h 1530276"/>
                    <a:gd name="connsiteX4" fmla="*/ 815299 w 1528998"/>
                    <a:gd name="connsiteY4" fmla="*/ 1530276 h 1530276"/>
                    <a:gd name="connsiteX5" fmla="*/ 815299 w 1528998"/>
                    <a:gd name="connsiteY5" fmla="*/ 1145466 h 1530276"/>
                    <a:gd name="connsiteX6" fmla="*/ 832617 w 1528998"/>
                    <a:gd name="connsiteY6" fmla="*/ 1143938 h 1530276"/>
                    <a:gd name="connsiteX7" fmla="*/ 1141491 w 1528998"/>
                    <a:gd name="connsiteY7" fmla="*/ 842691 h 1530276"/>
                    <a:gd name="connsiteX8" fmla="*/ 0 w 1528998"/>
                    <a:gd name="connsiteY8" fmla="*/ 815938 h 1530276"/>
                    <a:gd name="connsiteX9" fmla="*/ 384810 w 1528998"/>
                    <a:gd name="connsiteY9" fmla="*/ 815938 h 1530276"/>
                    <a:gd name="connsiteX10" fmla="*/ 387507 w 1528998"/>
                    <a:gd name="connsiteY10" fmla="*/ 842691 h 1530276"/>
                    <a:gd name="connsiteX11" fmla="*/ 696381 w 1528998"/>
                    <a:gd name="connsiteY11" fmla="*/ 1143938 h 1530276"/>
                    <a:gd name="connsiteX12" fmla="*/ 713699 w 1528998"/>
                    <a:gd name="connsiteY12" fmla="*/ 1145466 h 1530276"/>
                    <a:gd name="connsiteX13" fmla="*/ 713699 w 1528998"/>
                    <a:gd name="connsiteY13" fmla="*/ 1530276 h 1530276"/>
                    <a:gd name="connsiteX14" fmla="*/ 628264 w 1528998"/>
                    <a:gd name="connsiteY14" fmla="*/ 1522737 h 1530276"/>
                    <a:gd name="connsiteX15" fmla="*/ 10515 w 1528998"/>
                    <a:gd name="connsiteY15" fmla="*/ 920243 h 1530276"/>
                    <a:gd name="connsiteX16" fmla="*/ 815299 w 1528998"/>
                    <a:gd name="connsiteY16" fmla="*/ 0 h 1530276"/>
                    <a:gd name="connsiteX17" fmla="*/ 900734 w 1528998"/>
                    <a:gd name="connsiteY17" fmla="*/ 7539 h 1530276"/>
                    <a:gd name="connsiteX18" fmla="*/ 1518483 w 1528998"/>
                    <a:gd name="connsiteY18" fmla="*/ 610033 h 1530276"/>
                    <a:gd name="connsiteX19" fmla="*/ 1528998 w 1528998"/>
                    <a:gd name="connsiteY19" fmla="*/ 714338 h 1530276"/>
                    <a:gd name="connsiteX20" fmla="*/ 1144188 w 1528998"/>
                    <a:gd name="connsiteY20" fmla="*/ 714338 h 1530276"/>
                    <a:gd name="connsiteX21" fmla="*/ 1141491 w 1528998"/>
                    <a:gd name="connsiteY21" fmla="*/ 687585 h 1530276"/>
                    <a:gd name="connsiteX22" fmla="*/ 832617 w 1528998"/>
                    <a:gd name="connsiteY22" fmla="*/ 386338 h 1530276"/>
                    <a:gd name="connsiteX23" fmla="*/ 815299 w 1528998"/>
                    <a:gd name="connsiteY23" fmla="*/ 384810 h 1530276"/>
                    <a:gd name="connsiteX24" fmla="*/ 713699 w 1528998"/>
                    <a:gd name="connsiteY24" fmla="*/ 0 h 1530276"/>
                    <a:gd name="connsiteX25" fmla="*/ 713699 w 1528998"/>
                    <a:gd name="connsiteY25" fmla="*/ 384810 h 1530276"/>
                    <a:gd name="connsiteX26" fmla="*/ 696381 w 1528998"/>
                    <a:gd name="connsiteY26" fmla="*/ 386338 h 1530276"/>
                    <a:gd name="connsiteX27" fmla="*/ 387507 w 1528998"/>
                    <a:gd name="connsiteY27" fmla="*/ 687585 h 1530276"/>
                    <a:gd name="connsiteX28" fmla="*/ 384810 w 1528998"/>
                    <a:gd name="connsiteY28" fmla="*/ 714338 h 1530276"/>
                    <a:gd name="connsiteX29" fmla="*/ 0 w 1528998"/>
                    <a:gd name="connsiteY29" fmla="*/ 714338 h 1530276"/>
                    <a:gd name="connsiteX30" fmla="*/ 10515 w 1528998"/>
                    <a:gd name="connsiteY30" fmla="*/ 610033 h 1530276"/>
                    <a:gd name="connsiteX31" fmla="*/ 628264 w 1528998"/>
                    <a:gd name="connsiteY31" fmla="*/ 7539 h 1530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528998" h="1530276">
                      <a:moveTo>
                        <a:pt x="1144188" y="815938"/>
                      </a:moveTo>
                      <a:lnTo>
                        <a:pt x="1528998" y="815938"/>
                      </a:lnTo>
                      <a:lnTo>
                        <a:pt x="1518483" y="920243"/>
                      </a:lnTo>
                      <a:cubicBezTo>
                        <a:pt x="1455690" y="1227108"/>
                        <a:pt x="1210265" y="1467447"/>
                        <a:pt x="900734" y="1522737"/>
                      </a:cubicBezTo>
                      <a:lnTo>
                        <a:pt x="815299" y="1530276"/>
                      </a:lnTo>
                      <a:lnTo>
                        <a:pt x="815299" y="1145466"/>
                      </a:lnTo>
                      <a:lnTo>
                        <a:pt x="832617" y="1143938"/>
                      </a:lnTo>
                      <a:cubicBezTo>
                        <a:pt x="987382" y="1116293"/>
                        <a:pt x="1110094" y="996123"/>
                        <a:pt x="1141491" y="842691"/>
                      </a:cubicBezTo>
                      <a:close/>
                      <a:moveTo>
                        <a:pt x="0" y="815938"/>
                      </a:moveTo>
                      <a:lnTo>
                        <a:pt x="384810" y="815938"/>
                      </a:lnTo>
                      <a:lnTo>
                        <a:pt x="387507" y="842691"/>
                      </a:lnTo>
                      <a:cubicBezTo>
                        <a:pt x="418904" y="996123"/>
                        <a:pt x="541616" y="1116293"/>
                        <a:pt x="696381" y="1143938"/>
                      </a:cubicBezTo>
                      <a:lnTo>
                        <a:pt x="713699" y="1145466"/>
                      </a:lnTo>
                      <a:lnTo>
                        <a:pt x="713699" y="1530276"/>
                      </a:lnTo>
                      <a:lnTo>
                        <a:pt x="628264" y="1522737"/>
                      </a:lnTo>
                      <a:cubicBezTo>
                        <a:pt x="318733" y="1467447"/>
                        <a:pt x="73309" y="1227108"/>
                        <a:pt x="10515" y="920243"/>
                      </a:cubicBezTo>
                      <a:close/>
                      <a:moveTo>
                        <a:pt x="815299" y="0"/>
                      </a:moveTo>
                      <a:lnTo>
                        <a:pt x="900734" y="7539"/>
                      </a:lnTo>
                      <a:cubicBezTo>
                        <a:pt x="1210265" y="62829"/>
                        <a:pt x="1455690" y="303168"/>
                        <a:pt x="1518483" y="610033"/>
                      </a:cubicBezTo>
                      <a:lnTo>
                        <a:pt x="1528998" y="714338"/>
                      </a:lnTo>
                      <a:lnTo>
                        <a:pt x="1144188" y="714338"/>
                      </a:lnTo>
                      <a:lnTo>
                        <a:pt x="1141491" y="687585"/>
                      </a:lnTo>
                      <a:cubicBezTo>
                        <a:pt x="1110094" y="534153"/>
                        <a:pt x="987382" y="413983"/>
                        <a:pt x="832617" y="386338"/>
                      </a:cubicBezTo>
                      <a:lnTo>
                        <a:pt x="815299" y="384810"/>
                      </a:lnTo>
                      <a:close/>
                      <a:moveTo>
                        <a:pt x="713699" y="0"/>
                      </a:moveTo>
                      <a:lnTo>
                        <a:pt x="713699" y="384810"/>
                      </a:lnTo>
                      <a:lnTo>
                        <a:pt x="696381" y="386338"/>
                      </a:lnTo>
                      <a:cubicBezTo>
                        <a:pt x="541616" y="413983"/>
                        <a:pt x="418904" y="534153"/>
                        <a:pt x="387507" y="687585"/>
                      </a:cubicBezTo>
                      <a:lnTo>
                        <a:pt x="384810" y="714338"/>
                      </a:lnTo>
                      <a:lnTo>
                        <a:pt x="0" y="714338"/>
                      </a:lnTo>
                      <a:lnTo>
                        <a:pt x="10515" y="610033"/>
                      </a:lnTo>
                      <a:cubicBezTo>
                        <a:pt x="73309" y="303168"/>
                        <a:pt x="318733" y="62829"/>
                        <a:pt x="628264" y="75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1DC77341-BE69-4DFA-BDC9-652A33CA44CB}"/>
                    </a:ext>
                  </a:extLst>
                </p:cNvPr>
                <p:cNvSpPr/>
                <p:nvPr/>
              </p:nvSpPr>
              <p:spPr>
                <a:xfrm>
                  <a:off x="-2336165" y="2018030"/>
                  <a:ext cx="2782570" cy="2782570"/>
                </a:xfrm>
                <a:custGeom>
                  <a:avLst/>
                  <a:gdLst>
                    <a:gd name="connsiteX0" fmla="*/ 1299845 w 2782570"/>
                    <a:gd name="connsiteY0" fmla="*/ 423680 h 2782570"/>
                    <a:gd name="connsiteX1" fmla="*/ 1291881 w 2782570"/>
                    <a:gd name="connsiteY1" fmla="*/ 424082 h 2782570"/>
                    <a:gd name="connsiteX2" fmla="*/ 424081 w 2782570"/>
                    <a:gd name="connsiteY2" fmla="*/ 1291881 h 2782570"/>
                    <a:gd name="connsiteX3" fmla="*/ 423679 w 2782570"/>
                    <a:gd name="connsiteY3" fmla="*/ 1299845 h 2782570"/>
                    <a:gd name="connsiteX4" fmla="*/ 472439 w 2782570"/>
                    <a:gd name="connsiteY4" fmla="*/ 1299845 h 2782570"/>
                    <a:gd name="connsiteX5" fmla="*/ 502920 w 2782570"/>
                    <a:gd name="connsiteY5" fmla="*/ 1330326 h 2782570"/>
                    <a:gd name="connsiteX6" fmla="*/ 502920 w 2782570"/>
                    <a:gd name="connsiteY6" fmla="*/ 1452244 h 2782570"/>
                    <a:gd name="connsiteX7" fmla="*/ 472439 w 2782570"/>
                    <a:gd name="connsiteY7" fmla="*/ 1482725 h 2782570"/>
                    <a:gd name="connsiteX8" fmla="*/ 423679 w 2782570"/>
                    <a:gd name="connsiteY8" fmla="*/ 1482725 h 2782570"/>
                    <a:gd name="connsiteX9" fmla="*/ 424081 w 2782570"/>
                    <a:gd name="connsiteY9" fmla="*/ 1490689 h 2782570"/>
                    <a:gd name="connsiteX10" fmla="*/ 1291881 w 2782570"/>
                    <a:gd name="connsiteY10" fmla="*/ 2358489 h 2782570"/>
                    <a:gd name="connsiteX11" fmla="*/ 1299845 w 2782570"/>
                    <a:gd name="connsiteY11" fmla="*/ 2358891 h 2782570"/>
                    <a:gd name="connsiteX12" fmla="*/ 1299845 w 2782570"/>
                    <a:gd name="connsiteY12" fmla="*/ 2310131 h 2782570"/>
                    <a:gd name="connsiteX13" fmla="*/ 1330326 w 2782570"/>
                    <a:gd name="connsiteY13" fmla="*/ 2279650 h 2782570"/>
                    <a:gd name="connsiteX14" fmla="*/ 1452244 w 2782570"/>
                    <a:gd name="connsiteY14" fmla="*/ 2279650 h 2782570"/>
                    <a:gd name="connsiteX15" fmla="*/ 1482725 w 2782570"/>
                    <a:gd name="connsiteY15" fmla="*/ 2310131 h 2782570"/>
                    <a:gd name="connsiteX16" fmla="*/ 1482725 w 2782570"/>
                    <a:gd name="connsiteY16" fmla="*/ 2358891 h 2782570"/>
                    <a:gd name="connsiteX17" fmla="*/ 1490689 w 2782570"/>
                    <a:gd name="connsiteY17" fmla="*/ 2358489 h 2782570"/>
                    <a:gd name="connsiteX18" fmla="*/ 2358489 w 2782570"/>
                    <a:gd name="connsiteY18" fmla="*/ 1490689 h 2782570"/>
                    <a:gd name="connsiteX19" fmla="*/ 2358891 w 2782570"/>
                    <a:gd name="connsiteY19" fmla="*/ 1482725 h 2782570"/>
                    <a:gd name="connsiteX20" fmla="*/ 2310131 w 2782570"/>
                    <a:gd name="connsiteY20" fmla="*/ 1482725 h 2782570"/>
                    <a:gd name="connsiteX21" fmla="*/ 2279650 w 2782570"/>
                    <a:gd name="connsiteY21" fmla="*/ 1452244 h 2782570"/>
                    <a:gd name="connsiteX22" fmla="*/ 2279650 w 2782570"/>
                    <a:gd name="connsiteY22" fmla="*/ 1330326 h 2782570"/>
                    <a:gd name="connsiteX23" fmla="*/ 2310131 w 2782570"/>
                    <a:gd name="connsiteY23" fmla="*/ 1299845 h 2782570"/>
                    <a:gd name="connsiteX24" fmla="*/ 2358891 w 2782570"/>
                    <a:gd name="connsiteY24" fmla="*/ 1299845 h 2782570"/>
                    <a:gd name="connsiteX25" fmla="*/ 2358489 w 2782570"/>
                    <a:gd name="connsiteY25" fmla="*/ 1291881 h 2782570"/>
                    <a:gd name="connsiteX26" fmla="*/ 1490689 w 2782570"/>
                    <a:gd name="connsiteY26" fmla="*/ 424082 h 2782570"/>
                    <a:gd name="connsiteX27" fmla="*/ 1482725 w 2782570"/>
                    <a:gd name="connsiteY27" fmla="*/ 423680 h 2782570"/>
                    <a:gd name="connsiteX28" fmla="*/ 1482725 w 2782570"/>
                    <a:gd name="connsiteY28" fmla="*/ 472439 h 2782570"/>
                    <a:gd name="connsiteX29" fmla="*/ 1452244 w 2782570"/>
                    <a:gd name="connsiteY29" fmla="*/ 502920 h 2782570"/>
                    <a:gd name="connsiteX30" fmla="*/ 1330326 w 2782570"/>
                    <a:gd name="connsiteY30" fmla="*/ 502920 h 2782570"/>
                    <a:gd name="connsiteX31" fmla="*/ 1299845 w 2782570"/>
                    <a:gd name="connsiteY31" fmla="*/ 472439 h 2782570"/>
                    <a:gd name="connsiteX32" fmla="*/ 1330326 w 2782570"/>
                    <a:gd name="connsiteY32" fmla="*/ 0 h 2782570"/>
                    <a:gd name="connsiteX33" fmla="*/ 1452244 w 2782570"/>
                    <a:gd name="connsiteY33" fmla="*/ 0 h 2782570"/>
                    <a:gd name="connsiteX34" fmla="*/ 1482725 w 2782570"/>
                    <a:gd name="connsiteY34" fmla="*/ 30481 h 2782570"/>
                    <a:gd name="connsiteX35" fmla="*/ 1482725 w 2782570"/>
                    <a:gd name="connsiteY35" fmla="*/ 326562 h 2782570"/>
                    <a:gd name="connsiteX36" fmla="*/ 1500619 w 2782570"/>
                    <a:gd name="connsiteY36" fmla="*/ 327466 h 2782570"/>
                    <a:gd name="connsiteX37" fmla="*/ 2455104 w 2782570"/>
                    <a:gd name="connsiteY37" fmla="*/ 1281951 h 2782570"/>
                    <a:gd name="connsiteX38" fmla="*/ 2456008 w 2782570"/>
                    <a:gd name="connsiteY38" fmla="*/ 1299845 h 2782570"/>
                    <a:gd name="connsiteX39" fmla="*/ 2752089 w 2782570"/>
                    <a:gd name="connsiteY39" fmla="*/ 1299845 h 2782570"/>
                    <a:gd name="connsiteX40" fmla="*/ 2782570 w 2782570"/>
                    <a:gd name="connsiteY40" fmla="*/ 1330326 h 2782570"/>
                    <a:gd name="connsiteX41" fmla="*/ 2782570 w 2782570"/>
                    <a:gd name="connsiteY41" fmla="*/ 1452244 h 2782570"/>
                    <a:gd name="connsiteX42" fmla="*/ 2752089 w 2782570"/>
                    <a:gd name="connsiteY42" fmla="*/ 1482725 h 2782570"/>
                    <a:gd name="connsiteX43" fmla="*/ 2456008 w 2782570"/>
                    <a:gd name="connsiteY43" fmla="*/ 1482725 h 2782570"/>
                    <a:gd name="connsiteX44" fmla="*/ 2455104 w 2782570"/>
                    <a:gd name="connsiteY44" fmla="*/ 1500619 h 2782570"/>
                    <a:gd name="connsiteX45" fmla="*/ 1500619 w 2782570"/>
                    <a:gd name="connsiteY45" fmla="*/ 2455104 h 2782570"/>
                    <a:gd name="connsiteX46" fmla="*/ 1482725 w 2782570"/>
                    <a:gd name="connsiteY46" fmla="*/ 2456008 h 2782570"/>
                    <a:gd name="connsiteX47" fmla="*/ 1482725 w 2782570"/>
                    <a:gd name="connsiteY47" fmla="*/ 2752089 h 2782570"/>
                    <a:gd name="connsiteX48" fmla="*/ 1452244 w 2782570"/>
                    <a:gd name="connsiteY48" fmla="*/ 2782570 h 2782570"/>
                    <a:gd name="connsiteX49" fmla="*/ 1330326 w 2782570"/>
                    <a:gd name="connsiteY49" fmla="*/ 2782570 h 2782570"/>
                    <a:gd name="connsiteX50" fmla="*/ 1299845 w 2782570"/>
                    <a:gd name="connsiteY50" fmla="*/ 2752089 h 2782570"/>
                    <a:gd name="connsiteX51" fmla="*/ 1299845 w 2782570"/>
                    <a:gd name="connsiteY51" fmla="*/ 2456008 h 2782570"/>
                    <a:gd name="connsiteX52" fmla="*/ 1281951 w 2782570"/>
                    <a:gd name="connsiteY52" fmla="*/ 2455104 h 2782570"/>
                    <a:gd name="connsiteX53" fmla="*/ 327466 w 2782570"/>
                    <a:gd name="connsiteY53" fmla="*/ 1500619 h 2782570"/>
                    <a:gd name="connsiteX54" fmla="*/ 326562 w 2782570"/>
                    <a:gd name="connsiteY54" fmla="*/ 1482725 h 2782570"/>
                    <a:gd name="connsiteX55" fmla="*/ 30481 w 2782570"/>
                    <a:gd name="connsiteY55" fmla="*/ 1482725 h 2782570"/>
                    <a:gd name="connsiteX56" fmla="*/ 0 w 2782570"/>
                    <a:gd name="connsiteY56" fmla="*/ 1452244 h 2782570"/>
                    <a:gd name="connsiteX57" fmla="*/ 0 w 2782570"/>
                    <a:gd name="connsiteY57" fmla="*/ 1330326 h 2782570"/>
                    <a:gd name="connsiteX58" fmla="*/ 30481 w 2782570"/>
                    <a:gd name="connsiteY58" fmla="*/ 1299845 h 2782570"/>
                    <a:gd name="connsiteX59" fmla="*/ 326562 w 2782570"/>
                    <a:gd name="connsiteY59" fmla="*/ 1299845 h 2782570"/>
                    <a:gd name="connsiteX60" fmla="*/ 327466 w 2782570"/>
                    <a:gd name="connsiteY60" fmla="*/ 1281951 h 2782570"/>
                    <a:gd name="connsiteX61" fmla="*/ 1281951 w 2782570"/>
                    <a:gd name="connsiteY61" fmla="*/ 327466 h 2782570"/>
                    <a:gd name="connsiteX62" fmla="*/ 1299845 w 2782570"/>
                    <a:gd name="connsiteY62" fmla="*/ 326562 h 2782570"/>
                    <a:gd name="connsiteX63" fmla="*/ 1299845 w 2782570"/>
                    <a:gd name="connsiteY63" fmla="*/ 30481 h 2782570"/>
                    <a:gd name="connsiteX64" fmla="*/ 1330326 w 2782570"/>
                    <a:gd name="connsiteY64" fmla="*/ 0 h 2782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2782570" h="2782570">
                      <a:moveTo>
                        <a:pt x="1299845" y="423680"/>
                      </a:moveTo>
                      <a:lnTo>
                        <a:pt x="1291881" y="424082"/>
                      </a:lnTo>
                      <a:cubicBezTo>
                        <a:pt x="834315" y="470550"/>
                        <a:pt x="470550" y="834315"/>
                        <a:pt x="424081" y="1291881"/>
                      </a:cubicBezTo>
                      <a:lnTo>
                        <a:pt x="423679" y="1299845"/>
                      </a:lnTo>
                      <a:lnTo>
                        <a:pt x="472439" y="1299845"/>
                      </a:lnTo>
                      <a:cubicBezTo>
                        <a:pt x="489273" y="1299845"/>
                        <a:pt x="502920" y="1313492"/>
                        <a:pt x="502920" y="1330326"/>
                      </a:cubicBezTo>
                      <a:lnTo>
                        <a:pt x="502920" y="1452244"/>
                      </a:lnTo>
                      <a:cubicBezTo>
                        <a:pt x="502920" y="1469078"/>
                        <a:pt x="489273" y="1482725"/>
                        <a:pt x="472439" y="1482725"/>
                      </a:cubicBezTo>
                      <a:lnTo>
                        <a:pt x="423679" y="1482725"/>
                      </a:lnTo>
                      <a:lnTo>
                        <a:pt x="424081" y="1490689"/>
                      </a:lnTo>
                      <a:cubicBezTo>
                        <a:pt x="470550" y="1948255"/>
                        <a:pt x="834315" y="2312020"/>
                        <a:pt x="1291881" y="2358489"/>
                      </a:cubicBezTo>
                      <a:lnTo>
                        <a:pt x="1299845" y="2358891"/>
                      </a:lnTo>
                      <a:lnTo>
                        <a:pt x="1299845" y="2310131"/>
                      </a:lnTo>
                      <a:cubicBezTo>
                        <a:pt x="1299845" y="2293297"/>
                        <a:pt x="1313492" y="2279650"/>
                        <a:pt x="1330326" y="2279650"/>
                      </a:cubicBezTo>
                      <a:lnTo>
                        <a:pt x="1452244" y="2279650"/>
                      </a:lnTo>
                      <a:cubicBezTo>
                        <a:pt x="1469078" y="2279650"/>
                        <a:pt x="1482725" y="2293297"/>
                        <a:pt x="1482725" y="2310131"/>
                      </a:cubicBezTo>
                      <a:lnTo>
                        <a:pt x="1482725" y="2358891"/>
                      </a:lnTo>
                      <a:lnTo>
                        <a:pt x="1490689" y="2358489"/>
                      </a:lnTo>
                      <a:cubicBezTo>
                        <a:pt x="1948255" y="2312020"/>
                        <a:pt x="2312020" y="1948255"/>
                        <a:pt x="2358489" y="1490689"/>
                      </a:cubicBezTo>
                      <a:lnTo>
                        <a:pt x="2358891" y="1482725"/>
                      </a:lnTo>
                      <a:lnTo>
                        <a:pt x="2310131" y="1482725"/>
                      </a:lnTo>
                      <a:cubicBezTo>
                        <a:pt x="2293297" y="1482725"/>
                        <a:pt x="2279650" y="1469078"/>
                        <a:pt x="2279650" y="1452244"/>
                      </a:cubicBezTo>
                      <a:lnTo>
                        <a:pt x="2279650" y="1330326"/>
                      </a:lnTo>
                      <a:cubicBezTo>
                        <a:pt x="2279650" y="1313492"/>
                        <a:pt x="2293297" y="1299845"/>
                        <a:pt x="2310131" y="1299845"/>
                      </a:cubicBezTo>
                      <a:lnTo>
                        <a:pt x="2358891" y="1299845"/>
                      </a:lnTo>
                      <a:lnTo>
                        <a:pt x="2358489" y="1291881"/>
                      </a:lnTo>
                      <a:cubicBezTo>
                        <a:pt x="2312020" y="834315"/>
                        <a:pt x="1948255" y="470550"/>
                        <a:pt x="1490689" y="424082"/>
                      </a:cubicBezTo>
                      <a:lnTo>
                        <a:pt x="1482725" y="423680"/>
                      </a:lnTo>
                      <a:lnTo>
                        <a:pt x="1482725" y="472439"/>
                      </a:lnTo>
                      <a:cubicBezTo>
                        <a:pt x="1482725" y="489273"/>
                        <a:pt x="1469078" y="502920"/>
                        <a:pt x="1452244" y="502920"/>
                      </a:cubicBezTo>
                      <a:lnTo>
                        <a:pt x="1330326" y="502920"/>
                      </a:lnTo>
                      <a:cubicBezTo>
                        <a:pt x="1313492" y="502920"/>
                        <a:pt x="1299845" y="489273"/>
                        <a:pt x="1299845" y="472439"/>
                      </a:cubicBezTo>
                      <a:close/>
                      <a:moveTo>
                        <a:pt x="1330326" y="0"/>
                      </a:moveTo>
                      <a:lnTo>
                        <a:pt x="1452244" y="0"/>
                      </a:lnTo>
                      <a:cubicBezTo>
                        <a:pt x="1469078" y="0"/>
                        <a:pt x="1482725" y="13647"/>
                        <a:pt x="1482725" y="30481"/>
                      </a:cubicBezTo>
                      <a:lnTo>
                        <a:pt x="1482725" y="326562"/>
                      </a:lnTo>
                      <a:lnTo>
                        <a:pt x="1500619" y="327466"/>
                      </a:lnTo>
                      <a:cubicBezTo>
                        <a:pt x="2003892" y="378576"/>
                        <a:pt x="2403994" y="778678"/>
                        <a:pt x="2455104" y="1281951"/>
                      </a:cubicBezTo>
                      <a:lnTo>
                        <a:pt x="2456008" y="1299845"/>
                      </a:lnTo>
                      <a:lnTo>
                        <a:pt x="2752089" y="1299845"/>
                      </a:lnTo>
                      <a:cubicBezTo>
                        <a:pt x="2768923" y="1299845"/>
                        <a:pt x="2782570" y="1313492"/>
                        <a:pt x="2782570" y="1330326"/>
                      </a:cubicBezTo>
                      <a:lnTo>
                        <a:pt x="2782570" y="1452244"/>
                      </a:lnTo>
                      <a:cubicBezTo>
                        <a:pt x="2782570" y="1469078"/>
                        <a:pt x="2768923" y="1482725"/>
                        <a:pt x="2752089" y="1482725"/>
                      </a:cubicBezTo>
                      <a:lnTo>
                        <a:pt x="2456008" y="1482725"/>
                      </a:lnTo>
                      <a:lnTo>
                        <a:pt x="2455104" y="1500619"/>
                      </a:lnTo>
                      <a:cubicBezTo>
                        <a:pt x="2403994" y="2003892"/>
                        <a:pt x="2003892" y="2403994"/>
                        <a:pt x="1500619" y="2455104"/>
                      </a:cubicBezTo>
                      <a:lnTo>
                        <a:pt x="1482725" y="2456008"/>
                      </a:lnTo>
                      <a:lnTo>
                        <a:pt x="1482725" y="2752089"/>
                      </a:lnTo>
                      <a:cubicBezTo>
                        <a:pt x="1482725" y="2768923"/>
                        <a:pt x="1469078" y="2782570"/>
                        <a:pt x="1452244" y="2782570"/>
                      </a:cubicBezTo>
                      <a:lnTo>
                        <a:pt x="1330326" y="2782570"/>
                      </a:lnTo>
                      <a:cubicBezTo>
                        <a:pt x="1313492" y="2782570"/>
                        <a:pt x="1299845" y="2768923"/>
                        <a:pt x="1299845" y="2752089"/>
                      </a:cubicBezTo>
                      <a:lnTo>
                        <a:pt x="1299845" y="2456008"/>
                      </a:lnTo>
                      <a:lnTo>
                        <a:pt x="1281951" y="2455104"/>
                      </a:lnTo>
                      <a:cubicBezTo>
                        <a:pt x="778678" y="2403994"/>
                        <a:pt x="378576" y="2003892"/>
                        <a:pt x="327466" y="1500619"/>
                      </a:cubicBezTo>
                      <a:lnTo>
                        <a:pt x="326562" y="1482725"/>
                      </a:lnTo>
                      <a:lnTo>
                        <a:pt x="30481" y="1482725"/>
                      </a:lnTo>
                      <a:cubicBezTo>
                        <a:pt x="13647" y="1482725"/>
                        <a:pt x="0" y="1469078"/>
                        <a:pt x="0" y="1452244"/>
                      </a:cubicBezTo>
                      <a:lnTo>
                        <a:pt x="0" y="1330326"/>
                      </a:lnTo>
                      <a:cubicBezTo>
                        <a:pt x="0" y="1313492"/>
                        <a:pt x="13647" y="1299845"/>
                        <a:pt x="30481" y="1299845"/>
                      </a:cubicBezTo>
                      <a:lnTo>
                        <a:pt x="326562" y="1299845"/>
                      </a:lnTo>
                      <a:lnTo>
                        <a:pt x="327466" y="1281951"/>
                      </a:lnTo>
                      <a:cubicBezTo>
                        <a:pt x="378576" y="778678"/>
                        <a:pt x="778678" y="378576"/>
                        <a:pt x="1281951" y="327466"/>
                      </a:cubicBezTo>
                      <a:lnTo>
                        <a:pt x="1299845" y="326562"/>
                      </a:lnTo>
                      <a:lnTo>
                        <a:pt x="1299845" y="30481"/>
                      </a:lnTo>
                      <a:cubicBezTo>
                        <a:pt x="1299845" y="13647"/>
                        <a:pt x="1313492" y="0"/>
                        <a:pt x="133032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0C9AE8-4AC5-4338-AAA2-A48B3DED3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9404" y="2449176"/>
                <a:ext cx="328536" cy="220120"/>
              </a:xfrm>
              <a:custGeom>
                <a:avLst/>
                <a:gdLst>
                  <a:gd name="T0" fmla="*/ 605 w 1260"/>
                  <a:gd name="T1" fmla="*/ 383 h 846"/>
                  <a:gd name="T2" fmla="*/ 605 w 1260"/>
                  <a:gd name="T3" fmla="*/ 227 h 846"/>
                  <a:gd name="T4" fmla="*/ 581 w 1260"/>
                  <a:gd name="T5" fmla="*/ 200 h 846"/>
                  <a:gd name="T6" fmla="*/ 551 w 1260"/>
                  <a:gd name="T7" fmla="*/ 225 h 846"/>
                  <a:gd name="T8" fmla="*/ 269 w 1260"/>
                  <a:gd name="T9" fmla="*/ 350 h 846"/>
                  <a:gd name="T10" fmla="*/ 269 w 1260"/>
                  <a:gd name="T11" fmla="*/ 325 h 846"/>
                  <a:gd name="T12" fmla="*/ 100 w 1260"/>
                  <a:gd name="T13" fmla="*/ 325 h 846"/>
                  <a:gd name="T14" fmla="*/ 38 w 1260"/>
                  <a:gd name="T15" fmla="*/ 386 h 846"/>
                  <a:gd name="T16" fmla="*/ 38 w 1260"/>
                  <a:gd name="T17" fmla="*/ 412 h 846"/>
                  <a:gd name="T18" fmla="*/ 20 w 1260"/>
                  <a:gd name="T19" fmla="*/ 412 h 846"/>
                  <a:gd name="T20" fmla="*/ 0 w 1260"/>
                  <a:gd name="T21" fmla="*/ 432 h 846"/>
                  <a:gd name="T22" fmla="*/ 0 w 1260"/>
                  <a:gd name="T23" fmla="*/ 508 h 846"/>
                  <a:gd name="T24" fmla="*/ 20 w 1260"/>
                  <a:gd name="T25" fmla="*/ 528 h 846"/>
                  <a:gd name="T26" fmla="*/ 39 w 1260"/>
                  <a:gd name="T27" fmla="*/ 528 h 846"/>
                  <a:gd name="T28" fmla="*/ 39 w 1260"/>
                  <a:gd name="T29" fmla="*/ 552 h 846"/>
                  <a:gd name="T30" fmla="*/ 100 w 1260"/>
                  <a:gd name="T31" fmla="*/ 613 h 846"/>
                  <a:gd name="T32" fmla="*/ 115 w 1260"/>
                  <a:gd name="T33" fmla="*/ 613 h 846"/>
                  <a:gd name="T34" fmla="*/ 185 w 1260"/>
                  <a:gd name="T35" fmla="*/ 846 h 846"/>
                  <a:gd name="T36" fmla="*/ 195 w 1260"/>
                  <a:gd name="T37" fmla="*/ 843 h 846"/>
                  <a:gd name="T38" fmla="*/ 230 w 1260"/>
                  <a:gd name="T39" fmla="*/ 835 h 846"/>
                  <a:gd name="T40" fmla="*/ 240 w 1260"/>
                  <a:gd name="T41" fmla="*/ 832 h 846"/>
                  <a:gd name="T42" fmla="*/ 211 w 1260"/>
                  <a:gd name="T43" fmla="*/ 613 h 846"/>
                  <a:gd name="T44" fmla="*/ 267 w 1260"/>
                  <a:gd name="T45" fmla="*/ 613 h 846"/>
                  <a:gd name="T46" fmla="*/ 267 w 1260"/>
                  <a:gd name="T47" fmla="*/ 588 h 846"/>
                  <a:gd name="T48" fmla="*/ 550 w 1260"/>
                  <a:gd name="T49" fmla="*/ 713 h 846"/>
                  <a:gd name="T50" fmla="*/ 580 w 1260"/>
                  <a:gd name="T51" fmla="*/ 738 h 846"/>
                  <a:gd name="T52" fmla="*/ 604 w 1260"/>
                  <a:gd name="T53" fmla="*/ 711 h 846"/>
                  <a:gd name="T54" fmla="*/ 604 w 1260"/>
                  <a:gd name="T55" fmla="*/ 553 h 846"/>
                  <a:gd name="T56" fmla="*/ 662 w 1260"/>
                  <a:gd name="T57" fmla="*/ 468 h 846"/>
                  <a:gd name="T58" fmla="*/ 605 w 1260"/>
                  <a:gd name="T59" fmla="*/ 383 h 846"/>
                  <a:gd name="T60" fmla="*/ 205 w 1260"/>
                  <a:gd name="T61" fmla="*/ 550 h 846"/>
                  <a:gd name="T62" fmla="*/ 102 w 1260"/>
                  <a:gd name="T63" fmla="*/ 550 h 846"/>
                  <a:gd name="T64" fmla="*/ 102 w 1260"/>
                  <a:gd name="T65" fmla="*/ 388 h 846"/>
                  <a:gd name="T66" fmla="*/ 204 w 1260"/>
                  <a:gd name="T67" fmla="*/ 388 h 846"/>
                  <a:gd name="T68" fmla="*/ 204 w 1260"/>
                  <a:gd name="T69" fmla="*/ 550 h 846"/>
                  <a:gd name="T70" fmla="*/ 205 w 1260"/>
                  <a:gd name="T71" fmla="*/ 550 h 846"/>
                  <a:gd name="T72" fmla="*/ 691 w 1260"/>
                  <a:gd name="T73" fmla="*/ 558 h 846"/>
                  <a:gd name="T74" fmla="*/ 695 w 1260"/>
                  <a:gd name="T75" fmla="*/ 578 h 846"/>
                  <a:gd name="T76" fmla="*/ 814 w 1260"/>
                  <a:gd name="T77" fmla="*/ 546 h 846"/>
                  <a:gd name="T78" fmla="*/ 814 w 1260"/>
                  <a:gd name="T79" fmla="*/ 546 h 846"/>
                  <a:gd name="T80" fmla="*/ 1151 w 1260"/>
                  <a:gd name="T81" fmla="*/ 502 h 846"/>
                  <a:gd name="T82" fmla="*/ 1151 w 1260"/>
                  <a:gd name="T83" fmla="*/ 108 h 846"/>
                  <a:gd name="T84" fmla="*/ 757 w 1260"/>
                  <a:gd name="T85" fmla="*/ 108 h 846"/>
                  <a:gd name="T86" fmla="*/ 746 w 1260"/>
                  <a:gd name="T87" fmla="*/ 490 h 846"/>
                  <a:gd name="T88" fmla="*/ 749 w 1260"/>
                  <a:gd name="T89" fmla="*/ 492 h 846"/>
                  <a:gd name="T90" fmla="*/ 691 w 1260"/>
                  <a:gd name="T91" fmla="*/ 558 h 846"/>
                  <a:gd name="T92" fmla="*/ 891 w 1260"/>
                  <a:gd name="T93" fmla="*/ 275 h 846"/>
                  <a:gd name="T94" fmla="*/ 929 w 1260"/>
                  <a:gd name="T95" fmla="*/ 312 h 846"/>
                  <a:gd name="T96" fmla="*/ 1017 w 1260"/>
                  <a:gd name="T97" fmla="*/ 223 h 846"/>
                  <a:gd name="T98" fmla="*/ 1056 w 1260"/>
                  <a:gd name="T99" fmla="*/ 262 h 846"/>
                  <a:gd name="T100" fmla="*/ 967 w 1260"/>
                  <a:gd name="T101" fmla="*/ 351 h 846"/>
                  <a:gd name="T102" fmla="*/ 929 w 1260"/>
                  <a:gd name="T103" fmla="*/ 390 h 846"/>
                  <a:gd name="T104" fmla="*/ 890 w 1260"/>
                  <a:gd name="T105" fmla="*/ 351 h 846"/>
                  <a:gd name="T106" fmla="*/ 852 w 1260"/>
                  <a:gd name="T107" fmla="*/ 313 h 846"/>
                  <a:gd name="T108" fmla="*/ 891 w 1260"/>
                  <a:gd name="T109" fmla="*/ 275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60" h="846">
                    <a:moveTo>
                      <a:pt x="605" y="383"/>
                    </a:moveTo>
                    <a:lnTo>
                      <a:pt x="605" y="227"/>
                    </a:lnTo>
                    <a:cubicBezTo>
                      <a:pt x="605" y="213"/>
                      <a:pt x="595" y="201"/>
                      <a:pt x="581" y="200"/>
                    </a:cubicBezTo>
                    <a:cubicBezTo>
                      <a:pt x="565" y="198"/>
                      <a:pt x="552" y="210"/>
                      <a:pt x="551" y="225"/>
                    </a:cubicBezTo>
                    <a:cubicBezTo>
                      <a:pt x="466" y="306"/>
                      <a:pt x="342" y="337"/>
                      <a:pt x="269" y="350"/>
                    </a:cubicBezTo>
                    <a:lnTo>
                      <a:pt x="269" y="325"/>
                    </a:lnTo>
                    <a:lnTo>
                      <a:pt x="100" y="325"/>
                    </a:lnTo>
                    <a:cubicBezTo>
                      <a:pt x="66" y="325"/>
                      <a:pt x="38" y="352"/>
                      <a:pt x="38" y="386"/>
                    </a:cubicBezTo>
                    <a:lnTo>
                      <a:pt x="38" y="412"/>
                    </a:lnTo>
                    <a:lnTo>
                      <a:pt x="20" y="412"/>
                    </a:lnTo>
                    <a:cubicBezTo>
                      <a:pt x="9" y="412"/>
                      <a:pt x="0" y="421"/>
                      <a:pt x="0" y="432"/>
                    </a:cubicBezTo>
                    <a:lnTo>
                      <a:pt x="0" y="508"/>
                    </a:lnTo>
                    <a:cubicBezTo>
                      <a:pt x="0" y="520"/>
                      <a:pt x="8" y="528"/>
                      <a:pt x="20" y="528"/>
                    </a:cubicBezTo>
                    <a:lnTo>
                      <a:pt x="39" y="528"/>
                    </a:lnTo>
                    <a:lnTo>
                      <a:pt x="39" y="552"/>
                    </a:lnTo>
                    <a:cubicBezTo>
                      <a:pt x="39" y="586"/>
                      <a:pt x="66" y="613"/>
                      <a:pt x="100" y="613"/>
                    </a:cubicBezTo>
                    <a:lnTo>
                      <a:pt x="115" y="613"/>
                    </a:lnTo>
                    <a:lnTo>
                      <a:pt x="185" y="846"/>
                    </a:lnTo>
                    <a:lnTo>
                      <a:pt x="195" y="843"/>
                    </a:lnTo>
                    <a:lnTo>
                      <a:pt x="230" y="835"/>
                    </a:lnTo>
                    <a:lnTo>
                      <a:pt x="240" y="832"/>
                    </a:lnTo>
                    <a:lnTo>
                      <a:pt x="211" y="613"/>
                    </a:lnTo>
                    <a:lnTo>
                      <a:pt x="267" y="613"/>
                    </a:lnTo>
                    <a:lnTo>
                      <a:pt x="267" y="588"/>
                    </a:lnTo>
                    <a:cubicBezTo>
                      <a:pt x="341" y="601"/>
                      <a:pt x="463" y="632"/>
                      <a:pt x="550" y="713"/>
                    </a:cubicBezTo>
                    <a:cubicBezTo>
                      <a:pt x="551" y="728"/>
                      <a:pt x="564" y="741"/>
                      <a:pt x="580" y="738"/>
                    </a:cubicBezTo>
                    <a:cubicBezTo>
                      <a:pt x="594" y="737"/>
                      <a:pt x="604" y="725"/>
                      <a:pt x="604" y="711"/>
                    </a:cubicBezTo>
                    <a:lnTo>
                      <a:pt x="604" y="553"/>
                    </a:lnTo>
                    <a:cubicBezTo>
                      <a:pt x="639" y="541"/>
                      <a:pt x="662" y="507"/>
                      <a:pt x="662" y="468"/>
                    </a:cubicBezTo>
                    <a:cubicBezTo>
                      <a:pt x="664" y="430"/>
                      <a:pt x="640" y="396"/>
                      <a:pt x="605" y="383"/>
                    </a:cubicBezTo>
                    <a:close/>
                    <a:moveTo>
                      <a:pt x="205" y="550"/>
                    </a:moveTo>
                    <a:lnTo>
                      <a:pt x="102" y="550"/>
                    </a:lnTo>
                    <a:lnTo>
                      <a:pt x="102" y="388"/>
                    </a:lnTo>
                    <a:lnTo>
                      <a:pt x="204" y="388"/>
                    </a:lnTo>
                    <a:lnTo>
                      <a:pt x="204" y="550"/>
                    </a:lnTo>
                    <a:lnTo>
                      <a:pt x="205" y="550"/>
                    </a:lnTo>
                    <a:close/>
                    <a:moveTo>
                      <a:pt x="691" y="558"/>
                    </a:moveTo>
                    <a:cubicBezTo>
                      <a:pt x="681" y="563"/>
                      <a:pt x="684" y="577"/>
                      <a:pt x="695" y="578"/>
                    </a:cubicBezTo>
                    <a:cubicBezTo>
                      <a:pt x="726" y="583"/>
                      <a:pt x="771" y="578"/>
                      <a:pt x="814" y="546"/>
                    </a:cubicBezTo>
                    <a:lnTo>
                      <a:pt x="814" y="546"/>
                    </a:lnTo>
                    <a:cubicBezTo>
                      <a:pt x="920" y="608"/>
                      <a:pt x="1060" y="595"/>
                      <a:pt x="1151" y="502"/>
                    </a:cubicBezTo>
                    <a:cubicBezTo>
                      <a:pt x="1260" y="393"/>
                      <a:pt x="1260" y="217"/>
                      <a:pt x="1151" y="108"/>
                    </a:cubicBezTo>
                    <a:cubicBezTo>
                      <a:pt x="1042" y="0"/>
                      <a:pt x="866" y="0"/>
                      <a:pt x="757" y="108"/>
                    </a:cubicBezTo>
                    <a:cubicBezTo>
                      <a:pt x="652" y="213"/>
                      <a:pt x="648" y="381"/>
                      <a:pt x="746" y="490"/>
                    </a:cubicBezTo>
                    <a:lnTo>
                      <a:pt x="749" y="492"/>
                    </a:lnTo>
                    <a:cubicBezTo>
                      <a:pt x="739" y="516"/>
                      <a:pt x="720" y="543"/>
                      <a:pt x="691" y="558"/>
                    </a:cubicBezTo>
                    <a:close/>
                    <a:moveTo>
                      <a:pt x="891" y="275"/>
                    </a:moveTo>
                    <a:lnTo>
                      <a:pt x="929" y="312"/>
                    </a:lnTo>
                    <a:lnTo>
                      <a:pt x="1017" y="223"/>
                    </a:lnTo>
                    <a:lnTo>
                      <a:pt x="1056" y="262"/>
                    </a:lnTo>
                    <a:lnTo>
                      <a:pt x="967" y="351"/>
                    </a:lnTo>
                    <a:lnTo>
                      <a:pt x="929" y="390"/>
                    </a:lnTo>
                    <a:lnTo>
                      <a:pt x="890" y="351"/>
                    </a:lnTo>
                    <a:lnTo>
                      <a:pt x="852" y="313"/>
                    </a:lnTo>
                    <a:lnTo>
                      <a:pt x="891" y="275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B795CD9A-F077-41E1-BCC7-B26CCF17871A}"/>
                  </a:ext>
                </a:extLst>
              </p:cNvPr>
              <p:cNvGrpSpPr/>
              <p:nvPr/>
            </p:nvGrpSpPr>
            <p:grpSpPr>
              <a:xfrm>
                <a:off x="3042999" y="3006796"/>
                <a:ext cx="285430" cy="209744"/>
                <a:chOff x="3581401" y="858838"/>
                <a:chExt cx="4921250" cy="3616325"/>
              </a:xfrm>
              <a:solidFill>
                <a:schemeClr val="bg1"/>
              </a:solidFill>
            </p:grpSpPr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A2FA424-5AD1-4D48-85AC-E3BE877205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81401" y="858838"/>
                  <a:ext cx="4921250" cy="3616325"/>
                </a:xfrm>
                <a:custGeom>
                  <a:avLst/>
                  <a:gdLst>
                    <a:gd name="T0" fmla="*/ 1150 w 1150"/>
                    <a:gd name="T1" fmla="*/ 114 h 847"/>
                    <a:gd name="T2" fmla="*/ 1150 w 1150"/>
                    <a:gd name="T3" fmla="*/ 114 h 847"/>
                    <a:gd name="T4" fmla="*/ 1150 w 1150"/>
                    <a:gd name="T5" fmla="*/ 13 h 847"/>
                    <a:gd name="T6" fmla="*/ 1138 w 1150"/>
                    <a:gd name="T7" fmla="*/ 0 h 847"/>
                    <a:gd name="T8" fmla="*/ 13 w 1150"/>
                    <a:gd name="T9" fmla="*/ 0 h 847"/>
                    <a:gd name="T10" fmla="*/ 0 w 1150"/>
                    <a:gd name="T11" fmla="*/ 13 h 847"/>
                    <a:gd name="T12" fmla="*/ 0 w 1150"/>
                    <a:gd name="T13" fmla="*/ 112 h 847"/>
                    <a:gd name="T14" fmla="*/ 0 w 1150"/>
                    <a:gd name="T15" fmla="*/ 114 h 847"/>
                    <a:gd name="T16" fmla="*/ 0 w 1150"/>
                    <a:gd name="T17" fmla="*/ 117 h 847"/>
                    <a:gd name="T18" fmla="*/ 0 w 1150"/>
                    <a:gd name="T19" fmla="*/ 834 h 847"/>
                    <a:gd name="T20" fmla="*/ 13 w 1150"/>
                    <a:gd name="T21" fmla="*/ 847 h 847"/>
                    <a:gd name="T22" fmla="*/ 1138 w 1150"/>
                    <a:gd name="T23" fmla="*/ 847 h 847"/>
                    <a:gd name="T24" fmla="*/ 1150 w 1150"/>
                    <a:gd name="T25" fmla="*/ 834 h 847"/>
                    <a:gd name="T26" fmla="*/ 1150 w 1150"/>
                    <a:gd name="T27" fmla="*/ 114 h 847"/>
                    <a:gd name="T28" fmla="*/ 25 w 1150"/>
                    <a:gd name="T29" fmla="*/ 25 h 847"/>
                    <a:gd name="T30" fmla="*/ 1125 w 1150"/>
                    <a:gd name="T31" fmla="*/ 25 h 847"/>
                    <a:gd name="T32" fmla="*/ 1125 w 1150"/>
                    <a:gd name="T33" fmla="*/ 102 h 847"/>
                    <a:gd name="T34" fmla="*/ 25 w 1150"/>
                    <a:gd name="T35" fmla="*/ 102 h 847"/>
                    <a:gd name="T36" fmla="*/ 25 w 1150"/>
                    <a:gd name="T37" fmla="*/ 25 h 847"/>
                    <a:gd name="T38" fmla="*/ 1125 w 1150"/>
                    <a:gd name="T39" fmla="*/ 823 h 847"/>
                    <a:gd name="T40" fmla="*/ 25 w 1150"/>
                    <a:gd name="T41" fmla="*/ 823 h 847"/>
                    <a:gd name="T42" fmla="*/ 25 w 1150"/>
                    <a:gd name="T43" fmla="*/ 127 h 847"/>
                    <a:gd name="T44" fmla="*/ 1125 w 1150"/>
                    <a:gd name="T45" fmla="*/ 127 h 847"/>
                    <a:gd name="T46" fmla="*/ 1125 w 1150"/>
                    <a:gd name="T47" fmla="*/ 8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150" h="847">
                      <a:moveTo>
                        <a:pt x="1150" y="114"/>
                      </a:moveTo>
                      <a:lnTo>
                        <a:pt x="1150" y="114"/>
                      </a:lnTo>
                      <a:lnTo>
                        <a:pt x="1150" y="13"/>
                      </a:lnTo>
                      <a:cubicBezTo>
                        <a:pt x="1150" y="5"/>
                        <a:pt x="1145" y="0"/>
                        <a:pt x="1138" y="0"/>
                      </a:cubicBezTo>
                      <a:lnTo>
                        <a:pt x="13" y="0"/>
                      </a:lnTo>
                      <a:cubicBezTo>
                        <a:pt x="5" y="0"/>
                        <a:pt x="0" y="5"/>
                        <a:pt x="0" y="13"/>
                      </a:cubicBezTo>
                      <a:lnTo>
                        <a:pt x="0" y="112"/>
                      </a:lnTo>
                      <a:lnTo>
                        <a:pt x="0" y="114"/>
                      </a:lnTo>
                      <a:lnTo>
                        <a:pt x="0" y="117"/>
                      </a:lnTo>
                      <a:lnTo>
                        <a:pt x="0" y="834"/>
                      </a:lnTo>
                      <a:cubicBezTo>
                        <a:pt x="0" y="842"/>
                        <a:pt x="5" y="847"/>
                        <a:pt x="13" y="847"/>
                      </a:cubicBezTo>
                      <a:lnTo>
                        <a:pt x="1138" y="847"/>
                      </a:lnTo>
                      <a:cubicBezTo>
                        <a:pt x="1145" y="847"/>
                        <a:pt x="1150" y="842"/>
                        <a:pt x="1150" y="834"/>
                      </a:cubicBezTo>
                      <a:lnTo>
                        <a:pt x="1150" y="114"/>
                      </a:lnTo>
                      <a:close/>
                      <a:moveTo>
                        <a:pt x="25" y="25"/>
                      </a:moveTo>
                      <a:lnTo>
                        <a:pt x="1125" y="25"/>
                      </a:lnTo>
                      <a:lnTo>
                        <a:pt x="1125" y="102"/>
                      </a:lnTo>
                      <a:lnTo>
                        <a:pt x="25" y="102"/>
                      </a:lnTo>
                      <a:lnTo>
                        <a:pt x="25" y="25"/>
                      </a:lnTo>
                      <a:close/>
                      <a:moveTo>
                        <a:pt x="1125" y="823"/>
                      </a:moveTo>
                      <a:lnTo>
                        <a:pt x="25" y="823"/>
                      </a:lnTo>
                      <a:lnTo>
                        <a:pt x="25" y="127"/>
                      </a:lnTo>
                      <a:lnTo>
                        <a:pt x="1125" y="127"/>
                      </a:lnTo>
                      <a:lnTo>
                        <a:pt x="1125" y="823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6F815C36-3860-42DB-9CDF-4EE9FE426B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911726" y="2046288"/>
                  <a:ext cx="2268538" cy="1584325"/>
                </a:xfrm>
                <a:custGeom>
                  <a:avLst/>
                  <a:gdLst>
                    <a:gd name="T0" fmla="*/ 2 w 530"/>
                    <a:gd name="T1" fmla="*/ 364 h 371"/>
                    <a:gd name="T2" fmla="*/ 3 w 530"/>
                    <a:gd name="T3" fmla="*/ 366 h 371"/>
                    <a:gd name="T4" fmla="*/ 4 w 530"/>
                    <a:gd name="T5" fmla="*/ 367 h 371"/>
                    <a:gd name="T6" fmla="*/ 4 w 530"/>
                    <a:gd name="T7" fmla="*/ 367 h 371"/>
                    <a:gd name="T8" fmla="*/ 8 w 530"/>
                    <a:gd name="T9" fmla="*/ 370 h 371"/>
                    <a:gd name="T10" fmla="*/ 13 w 530"/>
                    <a:gd name="T11" fmla="*/ 371 h 371"/>
                    <a:gd name="T12" fmla="*/ 518 w 530"/>
                    <a:gd name="T13" fmla="*/ 371 h 371"/>
                    <a:gd name="T14" fmla="*/ 523 w 530"/>
                    <a:gd name="T15" fmla="*/ 370 h 371"/>
                    <a:gd name="T16" fmla="*/ 525 w 530"/>
                    <a:gd name="T17" fmla="*/ 369 h 371"/>
                    <a:gd name="T18" fmla="*/ 527 w 530"/>
                    <a:gd name="T19" fmla="*/ 367 h 371"/>
                    <a:gd name="T20" fmla="*/ 527 w 530"/>
                    <a:gd name="T21" fmla="*/ 367 h 371"/>
                    <a:gd name="T22" fmla="*/ 529 w 530"/>
                    <a:gd name="T23" fmla="*/ 364 h 371"/>
                    <a:gd name="T24" fmla="*/ 530 w 530"/>
                    <a:gd name="T25" fmla="*/ 359 h 371"/>
                    <a:gd name="T26" fmla="*/ 530 w 530"/>
                    <a:gd name="T27" fmla="*/ 359 h 371"/>
                    <a:gd name="T28" fmla="*/ 530 w 530"/>
                    <a:gd name="T29" fmla="*/ 12 h 371"/>
                    <a:gd name="T30" fmla="*/ 530 w 530"/>
                    <a:gd name="T31" fmla="*/ 11 h 371"/>
                    <a:gd name="T32" fmla="*/ 530 w 530"/>
                    <a:gd name="T33" fmla="*/ 8 h 371"/>
                    <a:gd name="T34" fmla="*/ 529 w 530"/>
                    <a:gd name="T35" fmla="*/ 6 h 371"/>
                    <a:gd name="T36" fmla="*/ 529 w 530"/>
                    <a:gd name="T37" fmla="*/ 5 h 371"/>
                    <a:gd name="T38" fmla="*/ 528 w 530"/>
                    <a:gd name="T39" fmla="*/ 3 h 371"/>
                    <a:gd name="T40" fmla="*/ 527 w 530"/>
                    <a:gd name="T41" fmla="*/ 2 h 371"/>
                    <a:gd name="T42" fmla="*/ 524 w 530"/>
                    <a:gd name="T43" fmla="*/ 1 h 371"/>
                    <a:gd name="T44" fmla="*/ 522 w 530"/>
                    <a:gd name="T45" fmla="*/ 0 h 371"/>
                    <a:gd name="T46" fmla="*/ 519 w 530"/>
                    <a:gd name="T47" fmla="*/ 0 h 371"/>
                    <a:gd name="T48" fmla="*/ 518 w 530"/>
                    <a:gd name="T49" fmla="*/ 0 h 371"/>
                    <a:gd name="T50" fmla="*/ 13 w 530"/>
                    <a:gd name="T51" fmla="*/ 0 h 371"/>
                    <a:gd name="T52" fmla="*/ 11 w 530"/>
                    <a:gd name="T53" fmla="*/ 0 h 371"/>
                    <a:gd name="T54" fmla="*/ 9 w 530"/>
                    <a:gd name="T55" fmla="*/ 0 h 371"/>
                    <a:gd name="T56" fmla="*/ 7 w 530"/>
                    <a:gd name="T57" fmla="*/ 1 h 371"/>
                    <a:gd name="T58" fmla="*/ 5 w 530"/>
                    <a:gd name="T59" fmla="*/ 2 h 371"/>
                    <a:gd name="T60" fmla="*/ 4 w 530"/>
                    <a:gd name="T61" fmla="*/ 3 h 371"/>
                    <a:gd name="T62" fmla="*/ 3 w 530"/>
                    <a:gd name="T63" fmla="*/ 5 h 371"/>
                    <a:gd name="T64" fmla="*/ 3 w 530"/>
                    <a:gd name="T65" fmla="*/ 6 h 371"/>
                    <a:gd name="T66" fmla="*/ 2 w 530"/>
                    <a:gd name="T67" fmla="*/ 9 h 371"/>
                    <a:gd name="T68" fmla="*/ 2 w 530"/>
                    <a:gd name="T69" fmla="*/ 11 h 371"/>
                    <a:gd name="T70" fmla="*/ 2 w 530"/>
                    <a:gd name="T71" fmla="*/ 12 h 371"/>
                    <a:gd name="T72" fmla="*/ 2 w 530"/>
                    <a:gd name="T73" fmla="*/ 360 h 371"/>
                    <a:gd name="T74" fmla="*/ 2 w 530"/>
                    <a:gd name="T75" fmla="*/ 361 h 371"/>
                    <a:gd name="T76" fmla="*/ 2 w 530"/>
                    <a:gd name="T77" fmla="*/ 364 h 371"/>
                    <a:gd name="T78" fmla="*/ 25 w 530"/>
                    <a:gd name="T79" fmla="*/ 36 h 371"/>
                    <a:gd name="T80" fmla="*/ 204 w 530"/>
                    <a:gd name="T81" fmla="*/ 159 h 371"/>
                    <a:gd name="T82" fmla="*/ 25 w 530"/>
                    <a:gd name="T83" fmla="*/ 330 h 371"/>
                    <a:gd name="T84" fmla="*/ 25 w 530"/>
                    <a:gd name="T85" fmla="*/ 36 h 371"/>
                    <a:gd name="T86" fmla="*/ 505 w 530"/>
                    <a:gd name="T87" fmla="*/ 328 h 371"/>
                    <a:gd name="T88" fmla="*/ 334 w 530"/>
                    <a:gd name="T89" fmla="*/ 153 h 371"/>
                    <a:gd name="T90" fmla="*/ 505 w 530"/>
                    <a:gd name="T91" fmla="*/ 36 h 371"/>
                    <a:gd name="T92" fmla="*/ 505 w 530"/>
                    <a:gd name="T93" fmla="*/ 328 h 371"/>
                    <a:gd name="T94" fmla="*/ 258 w 530"/>
                    <a:gd name="T95" fmla="*/ 196 h 371"/>
                    <a:gd name="T96" fmla="*/ 265 w 530"/>
                    <a:gd name="T97" fmla="*/ 199 h 371"/>
                    <a:gd name="T98" fmla="*/ 268 w 530"/>
                    <a:gd name="T99" fmla="*/ 197 h 371"/>
                    <a:gd name="T100" fmla="*/ 270 w 530"/>
                    <a:gd name="T101" fmla="*/ 197 h 371"/>
                    <a:gd name="T102" fmla="*/ 272 w 530"/>
                    <a:gd name="T103" fmla="*/ 197 h 371"/>
                    <a:gd name="T104" fmla="*/ 274 w 530"/>
                    <a:gd name="T105" fmla="*/ 196 h 371"/>
                    <a:gd name="T106" fmla="*/ 314 w 530"/>
                    <a:gd name="T107" fmla="*/ 169 h 371"/>
                    <a:gd name="T108" fmla="*/ 489 w 530"/>
                    <a:gd name="T109" fmla="*/ 347 h 371"/>
                    <a:gd name="T110" fmla="*/ 44 w 530"/>
                    <a:gd name="T111" fmla="*/ 347 h 371"/>
                    <a:gd name="T112" fmla="*/ 225 w 530"/>
                    <a:gd name="T113" fmla="*/ 174 h 371"/>
                    <a:gd name="T114" fmla="*/ 258 w 530"/>
                    <a:gd name="T115" fmla="*/ 196 h 371"/>
                    <a:gd name="T116" fmla="*/ 265 w 530"/>
                    <a:gd name="T117" fmla="*/ 171 h 371"/>
                    <a:gd name="T118" fmla="*/ 53 w 530"/>
                    <a:gd name="T119" fmla="*/ 25 h 371"/>
                    <a:gd name="T120" fmla="*/ 478 w 530"/>
                    <a:gd name="T121" fmla="*/ 25 h 371"/>
                    <a:gd name="T122" fmla="*/ 265 w 530"/>
                    <a:gd name="T123" fmla="*/ 171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30" h="371">
                      <a:moveTo>
                        <a:pt x="2" y="364"/>
                      </a:moveTo>
                      <a:cubicBezTo>
                        <a:pt x="2" y="365"/>
                        <a:pt x="3" y="365"/>
                        <a:pt x="3" y="366"/>
                      </a:cubicBezTo>
                      <a:cubicBezTo>
                        <a:pt x="3" y="366"/>
                        <a:pt x="3" y="367"/>
                        <a:pt x="4" y="367"/>
                      </a:cubicBezTo>
                      <a:lnTo>
                        <a:pt x="4" y="367"/>
                      </a:lnTo>
                      <a:cubicBezTo>
                        <a:pt x="5" y="369"/>
                        <a:pt x="7" y="370"/>
                        <a:pt x="8" y="370"/>
                      </a:cubicBezTo>
                      <a:cubicBezTo>
                        <a:pt x="9" y="371"/>
                        <a:pt x="12" y="371"/>
                        <a:pt x="13" y="371"/>
                      </a:cubicBezTo>
                      <a:lnTo>
                        <a:pt x="518" y="371"/>
                      </a:lnTo>
                      <a:cubicBezTo>
                        <a:pt x="519" y="371"/>
                        <a:pt x="521" y="371"/>
                        <a:pt x="523" y="370"/>
                      </a:cubicBezTo>
                      <a:cubicBezTo>
                        <a:pt x="524" y="370"/>
                        <a:pt x="524" y="369"/>
                        <a:pt x="525" y="369"/>
                      </a:cubicBezTo>
                      <a:cubicBezTo>
                        <a:pt x="525" y="369"/>
                        <a:pt x="527" y="369"/>
                        <a:pt x="527" y="367"/>
                      </a:cubicBezTo>
                      <a:lnTo>
                        <a:pt x="527" y="367"/>
                      </a:lnTo>
                      <a:cubicBezTo>
                        <a:pt x="528" y="366"/>
                        <a:pt x="529" y="365"/>
                        <a:pt x="529" y="364"/>
                      </a:cubicBezTo>
                      <a:cubicBezTo>
                        <a:pt x="530" y="362"/>
                        <a:pt x="530" y="360"/>
                        <a:pt x="530" y="359"/>
                      </a:cubicBezTo>
                      <a:lnTo>
                        <a:pt x="530" y="359"/>
                      </a:lnTo>
                      <a:lnTo>
                        <a:pt x="530" y="12"/>
                      </a:lnTo>
                      <a:lnTo>
                        <a:pt x="530" y="11"/>
                      </a:lnTo>
                      <a:lnTo>
                        <a:pt x="530" y="8"/>
                      </a:lnTo>
                      <a:cubicBezTo>
                        <a:pt x="530" y="7"/>
                        <a:pt x="530" y="7"/>
                        <a:pt x="529" y="6"/>
                      </a:cubicBezTo>
                      <a:lnTo>
                        <a:pt x="529" y="5"/>
                      </a:lnTo>
                      <a:lnTo>
                        <a:pt x="528" y="3"/>
                      </a:lnTo>
                      <a:cubicBezTo>
                        <a:pt x="528" y="2"/>
                        <a:pt x="527" y="2"/>
                        <a:pt x="527" y="2"/>
                      </a:cubicBezTo>
                      <a:cubicBezTo>
                        <a:pt x="527" y="2"/>
                        <a:pt x="525" y="1"/>
                        <a:pt x="524" y="1"/>
                      </a:cubicBezTo>
                      <a:cubicBezTo>
                        <a:pt x="523" y="1"/>
                        <a:pt x="523" y="0"/>
                        <a:pt x="522" y="0"/>
                      </a:cubicBezTo>
                      <a:lnTo>
                        <a:pt x="519" y="0"/>
                      </a:lnTo>
                      <a:lnTo>
                        <a:pt x="518" y="0"/>
                      </a:lnTo>
                      <a:lnTo>
                        <a:pt x="13" y="0"/>
                      </a:lnTo>
                      <a:lnTo>
                        <a:pt x="11" y="0"/>
                      </a:lnTo>
                      <a:lnTo>
                        <a:pt x="9" y="0"/>
                      </a:lnTo>
                      <a:cubicBezTo>
                        <a:pt x="8" y="0"/>
                        <a:pt x="8" y="0"/>
                        <a:pt x="7" y="1"/>
                      </a:cubicBezTo>
                      <a:cubicBezTo>
                        <a:pt x="5" y="1"/>
                        <a:pt x="5" y="2"/>
                        <a:pt x="5" y="2"/>
                      </a:cubicBezTo>
                      <a:cubicBezTo>
                        <a:pt x="4" y="2"/>
                        <a:pt x="4" y="3"/>
                        <a:pt x="4" y="3"/>
                      </a:cubicBezTo>
                      <a:lnTo>
                        <a:pt x="3" y="5"/>
                      </a:lnTo>
                      <a:lnTo>
                        <a:pt x="3" y="6"/>
                      </a:lnTo>
                      <a:cubicBezTo>
                        <a:pt x="2" y="7"/>
                        <a:pt x="2" y="9"/>
                        <a:pt x="2" y="9"/>
                      </a:cubicBezTo>
                      <a:lnTo>
                        <a:pt x="2" y="11"/>
                      </a:lnTo>
                      <a:lnTo>
                        <a:pt x="2" y="12"/>
                      </a:lnTo>
                      <a:lnTo>
                        <a:pt x="2" y="360"/>
                      </a:lnTo>
                      <a:lnTo>
                        <a:pt x="2" y="361"/>
                      </a:lnTo>
                      <a:cubicBezTo>
                        <a:pt x="0" y="362"/>
                        <a:pt x="0" y="364"/>
                        <a:pt x="2" y="364"/>
                      </a:cubicBezTo>
                      <a:close/>
                      <a:moveTo>
                        <a:pt x="25" y="36"/>
                      </a:moveTo>
                      <a:lnTo>
                        <a:pt x="204" y="159"/>
                      </a:lnTo>
                      <a:lnTo>
                        <a:pt x="25" y="330"/>
                      </a:lnTo>
                      <a:lnTo>
                        <a:pt x="25" y="36"/>
                      </a:lnTo>
                      <a:close/>
                      <a:moveTo>
                        <a:pt x="505" y="328"/>
                      </a:moveTo>
                      <a:lnTo>
                        <a:pt x="334" y="153"/>
                      </a:lnTo>
                      <a:lnTo>
                        <a:pt x="505" y="36"/>
                      </a:lnTo>
                      <a:lnTo>
                        <a:pt x="505" y="328"/>
                      </a:lnTo>
                      <a:close/>
                      <a:moveTo>
                        <a:pt x="258" y="196"/>
                      </a:moveTo>
                      <a:cubicBezTo>
                        <a:pt x="260" y="197"/>
                        <a:pt x="263" y="199"/>
                        <a:pt x="265" y="199"/>
                      </a:cubicBezTo>
                      <a:cubicBezTo>
                        <a:pt x="267" y="199"/>
                        <a:pt x="268" y="199"/>
                        <a:pt x="268" y="197"/>
                      </a:cubicBezTo>
                      <a:lnTo>
                        <a:pt x="270" y="197"/>
                      </a:lnTo>
                      <a:lnTo>
                        <a:pt x="272" y="197"/>
                      </a:lnTo>
                      <a:cubicBezTo>
                        <a:pt x="273" y="197"/>
                        <a:pt x="273" y="197"/>
                        <a:pt x="274" y="196"/>
                      </a:cubicBezTo>
                      <a:lnTo>
                        <a:pt x="314" y="169"/>
                      </a:lnTo>
                      <a:lnTo>
                        <a:pt x="489" y="347"/>
                      </a:lnTo>
                      <a:lnTo>
                        <a:pt x="44" y="347"/>
                      </a:lnTo>
                      <a:lnTo>
                        <a:pt x="225" y="174"/>
                      </a:lnTo>
                      <a:lnTo>
                        <a:pt x="258" y="196"/>
                      </a:lnTo>
                      <a:close/>
                      <a:moveTo>
                        <a:pt x="265" y="171"/>
                      </a:moveTo>
                      <a:lnTo>
                        <a:pt x="53" y="25"/>
                      </a:lnTo>
                      <a:lnTo>
                        <a:pt x="478" y="25"/>
                      </a:lnTo>
                      <a:lnTo>
                        <a:pt x="265" y="171"/>
                      </a:lnTo>
                      <a:close/>
                    </a:path>
                  </a:pathLst>
                </a:custGeom>
                <a:grpFill/>
                <a:ln w="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2015B320-6D12-4C93-8B28-BC1D70AF6F58}"/>
                  </a:ext>
                </a:extLst>
              </p:cNvPr>
              <p:cNvGrpSpPr/>
              <p:nvPr/>
            </p:nvGrpSpPr>
            <p:grpSpPr>
              <a:xfrm>
                <a:off x="3075089" y="4285196"/>
                <a:ext cx="255108" cy="189096"/>
                <a:chOff x="3346450" y="704850"/>
                <a:chExt cx="5478463" cy="4060825"/>
              </a:xfrm>
              <a:solidFill>
                <a:schemeClr val="bg1"/>
              </a:solidFill>
            </p:grpSpPr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3C85A8EF-6A96-4EC1-B638-70CE52CE5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841375"/>
                  <a:ext cx="5235575" cy="3924300"/>
                </a:xfrm>
                <a:custGeom>
                  <a:avLst/>
                  <a:gdLst>
                    <a:gd name="T0" fmla="*/ 4724 w 6117"/>
                    <a:gd name="T1" fmla="*/ 1612 h 4594"/>
                    <a:gd name="T2" fmla="*/ 4680 w 6117"/>
                    <a:gd name="T3" fmla="*/ 1652 h 4594"/>
                    <a:gd name="T4" fmla="*/ 4088 w 6117"/>
                    <a:gd name="T5" fmla="*/ 2189 h 4594"/>
                    <a:gd name="T6" fmla="*/ 4037 w 6117"/>
                    <a:gd name="T7" fmla="*/ 2237 h 4594"/>
                    <a:gd name="T8" fmla="*/ 4474 w 6117"/>
                    <a:gd name="T9" fmla="*/ 2673 h 4594"/>
                    <a:gd name="T10" fmla="*/ 5289 w 6117"/>
                    <a:gd name="T11" fmla="*/ 3489 h 4594"/>
                    <a:gd name="T12" fmla="*/ 5211 w 6117"/>
                    <a:gd name="T13" fmla="*/ 3815 h 4594"/>
                    <a:gd name="T14" fmla="*/ 5016 w 6117"/>
                    <a:gd name="T15" fmla="*/ 3755 h 4594"/>
                    <a:gd name="T16" fmla="*/ 4205 w 6117"/>
                    <a:gd name="T17" fmla="*/ 2944 h 4594"/>
                    <a:gd name="T18" fmla="*/ 3755 w 6117"/>
                    <a:gd name="T19" fmla="*/ 2493 h 4594"/>
                    <a:gd name="T20" fmla="*/ 3704 w 6117"/>
                    <a:gd name="T21" fmla="*/ 2539 h 4594"/>
                    <a:gd name="T22" fmla="*/ 3200 w 6117"/>
                    <a:gd name="T23" fmla="*/ 2997 h 4594"/>
                    <a:gd name="T24" fmla="*/ 2918 w 6117"/>
                    <a:gd name="T25" fmla="*/ 2998 h 4594"/>
                    <a:gd name="T26" fmla="*/ 2432 w 6117"/>
                    <a:gd name="T27" fmla="*/ 2557 h 4594"/>
                    <a:gd name="T28" fmla="*/ 2354 w 6117"/>
                    <a:gd name="T29" fmla="*/ 2487 h 4594"/>
                    <a:gd name="T30" fmla="*/ 2314 w 6117"/>
                    <a:gd name="T31" fmla="*/ 2543 h 4594"/>
                    <a:gd name="T32" fmla="*/ 1101 w 6117"/>
                    <a:gd name="T33" fmla="*/ 3756 h 4594"/>
                    <a:gd name="T34" fmla="*/ 771 w 6117"/>
                    <a:gd name="T35" fmla="*/ 3689 h 4594"/>
                    <a:gd name="T36" fmla="*/ 832 w 6117"/>
                    <a:gd name="T37" fmla="*/ 3483 h 4594"/>
                    <a:gd name="T38" fmla="*/ 1805 w 6117"/>
                    <a:gd name="T39" fmla="*/ 2513 h 4594"/>
                    <a:gd name="T40" fmla="*/ 2080 w 6117"/>
                    <a:gd name="T41" fmla="*/ 2239 h 4594"/>
                    <a:gd name="T42" fmla="*/ 1583 w 6117"/>
                    <a:gd name="T43" fmla="*/ 1787 h 4594"/>
                    <a:gd name="T44" fmla="*/ 832 w 6117"/>
                    <a:gd name="T45" fmla="*/ 1104 h 4594"/>
                    <a:gd name="T46" fmla="*/ 769 w 6117"/>
                    <a:gd name="T47" fmla="*/ 910 h 4594"/>
                    <a:gd name="T48" fmla="*/ 904 w 6117"/>
                    <a:gd name="T49" fmla="*/ 773 h 4594"/>
                    <a:gd name="T50" fmla="*/ 1095 w 6117"/>
                    <a:gd name="T51" fmla="*/ 827 h 4594"/>
                    <a:gd name="T52" fmla="*/ 2147 w 6117"/>
                    <a:gd name="T53" fmla="*/ 1781 h 4594"/>
                    <a:gd name="T54" fmla="*/ 3058 w 6117"/>
                    <a:gd name="T55" fmla="*/ 2608 h 4594"/>
                    <a:gd name="T56" fmla="*/ 3106 w 6117"/>
                    <a:gd name="T57" fmla="*/ 2566 h 4594"/>
                    <a:gd name="T58" fmla="*/ 4481 w 6117"/>
                    <a:gd name="T59" fmla="*/ 1316 h 4594"/>
                    <a:gd name="T60" fmla="*/ 4500 w 6117"/>
                    <a:gd name="T61" fmla="*/ 1 h 4594"/>
                    <a:gd name="T62" fmla="*/ 754 w 6117"/>
                    <a:gd name="T63" fmla="*/ 1 h 4594"/>
                    <a:gd name="T64" fmla="*/ 12 w 6117"/>
                    <a:gd name="T65" fmla="*/ 631 h 4594"/>
                    <a:gd name="T66" fmla="*/ 0 w 6117"/>
                    <a:gd name="T67" fmla="*/ 670 h 4594"/>
                    <a:gd name="T68" fmla="*/ 0 w 6117"/>
                    <a:gd name="T69" fmla="*/ 3920 h 4594"/>
                    <a:gd name="T70" fmla="*/ 30 w 6117"/>
                    <a:gd name="T71" fmla="*/ 4033 h 4594"/>
                    <a:gd name="T72" fmla="*/ 772 w 6117"/>
                    <a:gd name="T73" fmla="*/ 4588 h 4594"/>
                    <a:gd name="T74" fmla="*/ 5064 w 6117"/>
                    <a:gd name="T75" fmla="*/ 4588 h 4594"/>
                    <a:gd name="T76" fmla="*/ 5516 w 6117"/>
                    <a:gd name="T77" fmla="*/ 4567 h 4594"/>
                    <a:gd name="T78" fmla="*/ 6107 w 6117"/>
                    <a:gd name="T79" fmla="*/ 3946 h 4594"/>
                    <a:gd name="T80" fmla="*/ 6117 w 6117"/>
                    <a:gd name="T81" fmla="*/ 3920 h 4594"/>
                    <a:gd name="T82" fmla="*/ 6117 w 6117"/>
                    <a:gd name="T83" fmla="*/ 1808 h 4594"/>
                    <a:gd name="T84" fmla="*/ 4724 w 6117"/>
                    <a:gd name="T85" fmla="*/ 1612 h 4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117" h="4594">
                      <a:moveTo>
                        <a:pt x="4724" y="1612"/>
                      </a:moveTo>
                      <a:lnTo>
                        <a:pt x="4680" y="1652"/>
                      </a:lnTo>
                      <a:lnTo>
                        <a:pt x="4088" y="2189"/>
                      </a:lnTo>
                      <a:cubicBezTo>
                        <a:pt x="4072" y="2204"/>
                        <a:pt x="4056" y="2219"/>
                        <a:pt x="4037" y="2237"/>
                      </a:cubicBezTo>
                      <a:cubicBezTo>
                        <a:pt x="4184" y="2384"/>
                        <a:pt x="4330" y="2528"/>
                        <a:pt x="4474" y="2673"/>
                      </a:cubicBezTo>
                      <a:cubicBezTo>
                        <a:pt x="4747" y="2944"/>
                        <a:pt x="5018" y="3216"/>
                        <a:pt x="5289" y="3489"/>
                      </a:cubicBezTo>
                      <a:cubicBezTo>
                        <a:pt x="5402" y="3602"/>
                        <a:pt x="5359" y="3775"/>
                        <a:pt x="5211" y="3815"/>
                      </a:cubicBezTo>
                      <a:cubicBezTo>
                        <a:pt x="5134" y="3836"/>
                        <a:pt x="5071" y="3810"/>
                        <a:pt x="5016" y="3755"/>
                      </a:cubicBezTo>
                      <a:lnTo>
                        <a:pt x="4205" y="2944"/>
                      </a:lnTo>
                      <a:cubicBezTo>
                        <a:pt x="4056" y="2795"/>
                        <a:pt x="3908" y="2646"/>
                        <a:pt x="3755" y="2493"/>
                      </a:cubicBezTo>
                      <a:cubicBezTo>
                        <a:pt x="3736" y="2510"/>
                        <a:pt x="3719" y="2524"/>
                        <a:pt x="3704" y="2539"/>
                      </a:cubicBezTo>
                      <a:cubicBezTo>
                        <a:pt x="3536" y="2692"/>
                        <a:pt x="3368" y="2845"/>
                        <a:pt x="3200" y="2997"/>
                      </a:cubicBezTo>
                      <a:cubicBezTo>
                        <a:pt x="3107" y="3081"/>
                        <a:pt x="3011" y="3082"/>
                        <a:pt x="2918" y="2998"/>
                      </a:cubicBezTo>
                      <a:lnTo>
                        <a:pt x="2432" y="2557"/>
                      </a:lnTo>
                      <a:cubicBezTo>
                        <a:pt x="2410" y="2537"/>
                        <a:pt x="2388" y="2518"/>
                        <a:pt x="2354" y="2487"/>
                      </a:cubicBezTo>
                      <a:cubicBezTo>
                        <a:pt x="2342" y="2507"/>
                        <a:pt x="2329" y="2526"/>
                        <a:pt x="2314" y="2543"/>
                      </a:cubicBezTo>
                      <a:cubicBezTo>
                        <a:pt x="1910" y="2948"/>
                        <a:pt x="1506" y="3353"/>
                        <a:pt x="1101" y="3756"/>
                      </a:cubicBezTo>
                      <a:cubicBezTo>
                        <a:pt x="987" y="3870"/>
                        <a:pt x="816" y="3835"/>
                        <a:pt x="771" y="3689"/>
                      </a:cubicBezTo>
                      <a:cubicBezTo>
                        <a:pt x="746" y="3608"/>
                        <a:pt x="774" y="3542"/>
                        <a:pt x="832" y="3483"/>
                      </a:cubicBezTo>
                      <a:lnTo>
                        <a:pt x="1805" y="2513"/>
                      </a:lnTo>
                      <a:cubicBezTo>
                        <a:pt x="1895" y="2422"/>
                        <a:pt x="1986" y="2333"/>
                        <a:pt x="2080" y="2239"/>
                      </a:cubicBezTo>
                      <a:lnTo>
                        <a:pt x="1583" y="1787"/>
                      </a:lnTo>
                      <a:cubicBezTo>
                        <a:pt x="1333" y="1559"/>
                        <a:pt x="1083" y="1331"/>
                        <a:pt x="832" y="1104"/>
                      </a:cubicBezTo>
                      <a:cubicBezTo>
                        <a:pt x="775" y="1051"/>
                        <a:pt x="750" y="987"/>
                        <a:pt x="769" y="910"/>
                      </a:cubicBezTo>
                      <a:cubicBezTo>
                        <a:pt x="784" y="842"/>
                        <a:pt x="836" y="789"/>
                        <a:pt x="904" y="773"/>
                      </a:cubicBezTo>
                      <a:cubicBezTo>
                        <a:pt x="978" y="752"/>
                        <a:pt x="1040" y="776"/>
                        <a:pt x="1095" y="827"/>
                      </a:cubicBezTo>
                      <a:cubicBezTo>
                        <a:pt x="1446" y="1145"/>
                        <a:pt x="1796" y="1463"/>
                        <a:pt x="2147" y="1781"/>
                      </a:cubicBezTo>
                      <a:lnTo>
                        <a:pt x="3058" y="2608"/>
                      </a:lnTo>
                      <a:cubicBezTo>
                        <a:pt x="3075" y="2593"/>
                        <a:pt x="3091" y="2580"/>
                        <a:pt x="3106" y="2566"/>
                      </a:cubicBezTo>
                      <a:lnTo>
                        <a:pt x="4481" y="1316"/>
                      </a:lnTo>
                      <a:cubicBezTo>
                        <a:pt x="4240" y="909"/>
                        <a:pt x="4247" y="401"/>
                        <a:pt x="4500" y="1"/>
                      </a:cubicBezTo>
                      <a:cubicBezTo>
                        <a:pt x="3251" y="0"/>
                        <a:pt x="2003" y="0"/>
                        <a:pt x="754" y="1"/>
                      </a:cubicBezTo>
                      <a:cubicBezTo>
                        <a:pt x="388" y="2"/>
                        <a:pt x="75" y="271"/>
                        <a:pt x="12" y="631"/>
                      </a:cubicBezTo>
                      <a:cubicBezTo>
                        <a:pt x="9" y="644"/>
                        <a:pt x="5" y="657"/>
                        <a:pt x="0" y="670"/>
                      </a:cubicBezTo>
                      <a:lnTo>
                        <a:pt x="0" y="3920"/>
                      </a:lnTo>
                      <a:cubicBezTo>
                        <a:pt x="10" y="3958"/>
                        <a:pt x="19" y="3996"/>
                        <a:pt x="30" y="4033"/>
                      </a:cubicBezTo>
                      <a:cubicBezTo>
                        <a:pt x="125" y="4365"/>
                        <a:pt x="421" y="4588"/>
                        <a:pt x="772" y="4588"/>
                      </a:cubicBezTo>
                      <a:cubicBezTo>
                        <a:pt x="2203" y="4589"/>
                        <a:pt x="3634" y="4589"/>
                        <a:pt x="5064" y="4588"/>
                      </a:cubicBezTo>
                      <a:cubicBezTo>
                        <a:pt x="5215" y="4588"/>
                        <a:pt x="5369" y="4594"/>
                        <a:pt x="5516" y="4567"/>
                      </a:cubicBezTo>
                      <a:cubicBezTo>
                        <a:pt x="5829" y="4507"/>
                        <a:pt x="6050" y="4264"/>
                        <a:pt x="6107" y="3946"/>
                      </a:cubicBezTo>
                      <a:cubicBezTo>
                        <a:pt x="6109" y="3937"/>
                        <a:pt x="6113" y="3928"/>
                        <a:pt x="6117" y="3920"/>
                      </a:cubicBezTo>
                      <a:lnTo>
                        <a:pt x="6117" y="1808"/>
                      </a:lnTo>
                      <a:cubicBezTo>
                        <a:pt x="5656" y="2032"/>
                        <a:pt x="5105" y="1954"/>
                        <a:pt x="4724" y="161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DDF3F945-EB1C-4D34-8EA7-AA6C6307DD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340600" y="704850"/>
                  <a:ext cx="1484313" cy="1479550"/>
                </a:xfrm>
                <a:custGeom>
                  <a:avLst/>
                  <a:gdLst>
                    <a:gd name="T0" fmla="*/ 900 w 1733"/>
                    <a:gd name="T1" fmla="*/ 0 h 1732"/>
                    <a:gd name="T2" fmla="*/ 129 w 1733"/>
                    <a:gd name="T3" fmla="*/ 514 h 1732"/>
                    <a:gd name="T4" fmla="*/ 310 w 1733"/>
                    <a:gd name="T5" fmla="*/ 1422 h 1732"/>
                    <a:gd name="T6" fmla="*/ 1218 w 1733"/>
                    <a:gd name="T7" fmla="*/ 1603 h 1732"/>
                    <a:gd name="T8" fmla="*/ 1733 w 1733"/>
                    <a:gd name="T9" fmla="*/ 833 h 1732"/>
                    <a:gd name="T10" fmla="*/ 900 w 1733"/>
                    <a:gd name="T11" fmla="*/ 0 h 1732"/>
                    <a:gd name="T12" fmla="*/ 1175 w 1733"/>
                    <a:gd name="T13" fmla="*/ 982 h 1732"/>
                    <a:gd name="T14" fmla="*/ 1007 w 1733"/>
                    <a:gd name="T15" fmla="*/ 815 h 1732"/>
                    <a:gd name="T16" fmla="*/ 1007 w 1733"/>
                    <a:gd name="T17" fmla="*/ 823 h 1732"/>
                    <a:gd name="T18" fmla="*/ 1007 w 1733"/>
                    <a:gd name="T19" fmla="*/ 1256 h 1732"/>
                    <a:gd name="T20" fmla="*/ 1007 w 1733"/>
                    <a:gd name="T21" fmla="*/ 1261 h 1732"/>
                    <a:gd name="T22" fmla="*/ 792 w 1733"/>
                    <a:gd name="T23" fmla="*/ 1261 h 1732"/>
                    <a:gd name="T24" fmla="*/ 792 w 1733"/>
                    <a:gd name="T25" fmla="*/ 1251 h 1732"/>
                    <a:gd name="T26" fmla="*/ 792 w 1733"/>
                    <a:gd name="T27" fmla="*/ 826 h 1732"/>
                    <a:gd name="T28" fmla="*/ 792 w 1733"/>
                    <a:gd name="T29" fmla="*/ 815 h 1732"/>
                    <a:gd name="T30" fmla="*/ 624 w 1733"/>
                    <a:gd name="T31" fmla="*/ 983 h 1732"/>
                    <a:gd name="T32" fmla="*/ 474 w 1733"/>
                    <a:gd name="T33" fmla="*/ 832 h 1732"/>
                    <a:gd name="T34" fmla="*/ 899 w 1733"/>
                    <a:gd name="T35" fmla="*/ 405 h 1732"/>
                    <a:gd name="T36" fmla="*/ 1325 w 1733"/>
                    <a:gd name="T37" fmla="*/ 832 h 1732"/>
                    <a:gd name="T38" fmla="*/ 1175 w 1733"/>
                    <a:gd name="T39" fmla="*/ 982 h 17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733" h="1732">
                      <a:moveTo>
                        <a:pt x="900" y="0"/>
                      </a:moveTo>
                      <a:cubicBezTo>
                        <a:pt x="562" y="0"/>
                        <a:pt x="258" y="203"/>
                        <a:pt x="129" y="514"/>
                      </a:cubicBezTo>
                      <a:cubicBezTo>
                        <a:pt x="0" y="826"/>
                        <a:pt x="72" y="1184"/>
                        <a:pt x="310" y="1422"/>
                      </a:cubicBezTo>
                      <a:cubicBezTo>
                        <a:pt x="548" y="1661"/>
                        <a:pt x="907" y="1732"/>
                        <a:pt x="1218" y="1603"/>
                      </a:cubicBezTo>
                      <a:cubicBezTo>
                        <a:pt x="1530" y="1474"/>
                        <a:pt x="1733" y="1170"/>
                        <a:pt x="1733" y="833"/>
                      </a:cubicBezTo>
                      <a:cubicBezTo>
                        <a:pt x="1733" y="373"/>
                        <a:pt x="1360" y="0"/>
                        <a:pt x="900" y="0"/>
                      </a:cubicBezTo>
                      <a:close/>
                      <a:moveTo>
                        <a:pt x="1175" y="982"/>
                      </a:moveTo>
                      <a:lnTo>
                        <a:pt x="1007" y="815"/>
                      </a:lnTo>
                      <a:lnTo>
                        <a:pt x="1007" y="823"/>
                      </a:lnTo>
                      <a:lnTo>
                        <a:pt x="1007" y="1256"/>
                      </a:lnTo>
                      <a:lnTo>
                        <a:pt x="1007" y="1261"/>
                      </a:lnTo>
                      <a:lnTo>
                        <a:pt x="792" y="1261"/>
                      </a:lnTo>
                      <a:lnTo>
                        <a:pt x="792" y="1251"/>
                      </a:lnTo>
                      <a:lnTo>
                        <a:pt x="792" y="826"/>
                      </a:lnTo>
                      <a:lnTo>
                        <a:pt x="792" y="815"/>
                      </a:lnTo>
                      <a:lnTo>
                        <a:pt x="624" y="983"/>
                      </a:lnTo>
                      <a:lnTo>
                        <a:pt x="474" y="832"/>
                      </a:lnTo>
                      <a:lnTo>
                        <a:pt x="899" y="405"/>
                      </a:lnTo>
                      <a:lnTo>
                        <a:pt x="1325" y="832"/>
                      </a:lnTo>
                      <a:lnTo>
                        <a:pt x="1175" y="98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BDC5136-D1EA-46B9-AB01-EFCEC0F93A00}"/>
                  </a:ext>
                </a:extLst>
              </p:cNvPr>
              <p:cNvGrpSpPr/>
              <p:nvPr/>
            </p:nvGrpSpPr>
            <p:grpSpPr>
              <a:xfrm flipH="1">
                <a:off x="2647871" y="4751124"/>
                <a:ext cx="255904" cy="340374"/>
                <a:chOff x="3551238" y="0"/>
                <a:chExt cx="5054600" cy="6723063"/>
              </a:xfrm>
              <a:solidFill>
                <a:schemeClr val="bg1"/>
              </a:solidFill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BA71BA93-0AD5-44BD-817D-5FB1D73D8C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4975225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8F67F33C-080C-43AC-8350-A8289E2781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3668713"/>
                  <a:ext cx="5054600" cy="1747838"/>
                </a:xfrm>
                <a:custGeom>
                  <a:avLst/>
                  <a:gdLst>
                    <a:gd name="T0" fmla="*/ 501 w 938"/>
                    <a:gd name="T1" fmla="*/ 144 h 325"/>
                    <a:gd name="T2" fmla="*/ 469 w 938"/>
                    <a:gd name="T3" fmla="*/ 160 h 325"/>
                    <a:gd name="T4" fmla="*/ 437 w 938"/>
                    <a:gd name="T5" fmla="*/ 144 h 325"/>
                    <a:gd name="T6" fmla="*/ 159 w 938"/>
                    <a:gd name="T7" fmla="*/ 0 h 325"/>
                    <a:gd name="T8" fmla="*/ 0 w 938"/>
                    <a:gd name="T9" fmla="*/ 82 h 325"/>
                    <a:gd name="T10" fmla="*/ 469 w 938"/>
                    <a:gd name="T11" fmla="*/ 325 h 325"/>
                    <a:gd name="T12" fmla="*/ 938 w 938"/>
                    <a:gd name="T13" fmla="*/ 82 h 325"/>
                    <a:gd name="T14" fmla="*/ 779 w 938"/>
                    <a:gd name="T15" fmla="*/ 0 h 325"/>
                    <a:gd name="T16" fmla="*/ 501 w 938"/>
                    <a:gd name="T17" fmla="*/ 144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8" h="325">
                      <a:moveTo>
                        <a:pt x="501" y="144"/>
                      </a:moveTo>
                      <a:lnTo>
                        <a:pt x="469" y="160"/>
                      </a:lnTo>
                      <a:lnTo>
                        <a:pt x="437" y="144"/>
                      </a:lnTo>
                      <a:lnTo>
                        <a:pt x="159" y="0"/>
                      </a:lnTo>
                      <a:lnTo>
                        <a:pt x="0" y="82"/>
                      </a:lnTo>
                      <a:lnTo>
                        <a:pt x="469" y="325"/>
                      </a:lnTo>
                      <a:lnTo>
                        <a:pt x="938" y="82"/>
                      </a:lnTo>
                      <a:lnTo>
                        <a:pt x="779" y="0"/>
                      </a:lnTo>
                      <a:lnTo>
                        <a:pt x="501" y="14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3EA998A8-9091-4BE2-906F-AF55870A80C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140326" y="0"/>
                  <a:ext cx="1870075" cy="2801938"/>
                </a:xfrm>
                <a:custGeom>
                  <a:avLst/>
                  <a:gdLst>
                    <a:gd name="T0" fmla="*/ 174 w 347"/>
                    <a:gd name="T1" fmla="*/ 0 h 521"/>
                    <a:gd name="T2" fmla="*/ 0 w 347"/>
                    <a:gd name="T3" fmla="*/ 174 h 521"/>
                    <a:gd name="T4" fmla="*/ 174 w 347"/>
                    <a:gd name="T5" fmla="*/ 521 h 521"/>
                    <a:gd name="T6" fmla="*/ 347 w 347"/>
                    <a:gd name="T7" fmla="*/ 174 h 521"/>
                    <a:gd name="T8" fmla="*/ 174 w 347"/>
                    <a:gd name="T9" fmla="*/ 0 h 521"/>
                    <a:gd name="T10" fmla="*/ 174 w 347"/>
                    <a:gd name="T11" fmla="*/ 243 h 521"/>
                    <a:gd name="T12" fmla="*/ 104 w 347"/>
                    <a:gd name="T13" fmla="*/ 174 h 521"/>
                    <a:gd name="T14" fmla="*/ 174 w 347"/>
                    <a:gd name="T15" fmla="*/ 104 h 521"/>
                    <a:gd name="T16" fmla="*/ 243 w 347"/>
                    <a:gd name="T17" fmla="*/ 174 h 521"/>
                    <a:gd name="T18" fmla="*/ 174 w 347"/>
                    <a:gd name="T19" fmla="*/ 243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7" h="521">
                      <a:moveTo>
                        <a:pt x="174" y="0"/>
                      </a:moveTo>
                      <a:cubicBezTo>
                        <a:pt x="78" y="0"/>
                        <a:pt x="0" y="78"/>
                        <a:pt x="0" y="174"/>
                      </a:cubicBezTo>
                      <a:cubicBezTo>
                        <a:pt x="0" y="270"/>
                        <a:pt x="174" y="521"/>
                        <a:pt x="174" y="521"/>
                      </a:cubicBezTo>
                      <a:cubicBezTo>
                        <a:pt x="174" y="521"/>
                        <a:pt x="347" y="270"/>
                        <a:pt x="347" y="174"/>
                      </a:cubicBezTo>
                      <a:cubicBezTo>
                        <a:pt x="347" y="78"/>
                        <a:pt x="270" y="0"/>
                        <a:pt x="174" y="0"/>
                      </a:cubicBezTo>
                      <a:close/>
                      <a:moveTo>
                        <a:pt x="174" y="243"/>
                      </a:moveTo>
                      <a:cubicBezTo>
                        <a:pt x="135" y="243"/>
                        <a:pt x="104" y="212"/>
                        <a:pt x="104" y="174"/>
                      </a:cubicBezTo>
                      <a:cubicBezTo>
                        <a:pt x="104" y="135"/>
                        <a:pt x="135" y="104"/>
                        <a:pt x="174" y="104"/>
                      </a:cubicBezTo>
                      <a:cubicBezTo>
                        <a:pt x="212" y="104"/>
                        <a:pt x="243" y="135"/>
                        <a:pt x="243" y="174"/>
                      </a:cubicBezTo>
                      <a:cubicBezTo>
                        <a:pt x="243" y="212"/>
                        <a:pt x="212" y="243"/>
                        <a:pt x="174" y="24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679F7F44-34E1-4402-942E-A1DD0D1A2D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1238" y="1936750"/>
                  <a:ext cx="5054600" cy="2171696"/>
                </a:xfrm>
                <a:custGeom>
                  <a:avLst/>
                  <a:gdLst>
                    <a:gd name="T0" fmla="*/ 628 w 938"/>
                    <a:gd name="T1" fmla="*/ 0 h 404"/>
                    <a:gd name="T2" fmla="*/ 577 w 938"/>
                    <a:gd name="T3" fmla="*/ 89 h 404"/>
                    <a:gd name="T4" fmla="*/ 660 w 938"/>
                    <a:gd name="T5" fmla="*/ 161 h 404"/>
                    <a:gd name="T6" fmla="*/ 469 w 938"/>
                    <a:gd name="T7" fmla="*/ 248 h 404"/>
                    <a:gd name="T8" fmla="*/ 278 w 938"/>
                    <a:gd name="T9" fmla="*/ 161 h 404"/>
                    <a:gd name="T10" fmla="*/ 360 w 938"/>
                    <a:gd name="T11" fmla="*/ 89 h 404"/>
                    <a:gd name="T12" fmla="*/ 309 w 938"/>
                    <a:gd name="T13" fmla="*/ 0 h 404"/>
                    <a:gd name="T14" fmla="*/ 0 w 938"/>
                    <a:gd name="T15" fmla="*/ 161 h 404"/>
                    <a:gd name="T16" fmla="*/ 469 w 938"/>
                    <a:gd name="T17" fmla="*/ 404 h 404"/>
                    <a:gd name="T18" fmla="*/ 938 w 938"/>
                    <a:gd name="T19" fmla="*/ 161 h 404"/>
                    <a:gd name="T20" fmla="*/ 628 w 938"/>
                    <a:gd name="T21" fmla="*/ 0 h 4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38" h="404">
                      <a:moveTo>
                        <a:pt x="628" y="0"/>
                      </a:moveTo>
                      <a:cubicBezTo>
                        <a:pt x="612" y="32"/>
                        <a:pt x="594" y="62"/>
                        <a:pt x="577" y="89"/>
                      </a:cubicBezTo>
                      <a:cubicBezTo>
                        <a:pt x="627" y="105"/>
                        <a:pt x="660" y="131"/>
                        <a:pt x="660" y="161"/>
                      </a:cubicBezTo>
                      <a:cubicBezTo>
                        <a:pt x="660" y="209"/>
                        <a:pt x="574" y="248"/>
                        <a:pt x="469" y="248"/>
                      </a:cubicBezTo>
                      <a:cubicBezTo>
                        <a:pt x="363" y="248"/>
                        <a:pt x="278" y="209"/>
                        <a:pt x="278" y="161"/>
                      </a:cubicBezTo>
                      <a:cubicBezTo>
                        <a:pt x="278" y="131"/>
                        <a:pt x="311" y="105"/>
                        <a:pt x="360" y="89"/>
                      </a:cubicBezTo>
                      <a:cubicBezTo>
                        <a:pt x="344" y="62"/>
                        <a:pt x="326" y="32"/>
                        <a:pt x="309" y="0"/>
                      </a:cubicBezTo>
                      <a:lnTo>
                        <a:pt x="0" y="161"/>
                      </a:lnTo>
                      <a:lnTo>
                        <a:pt x="469" y="404"/>
                      </a:lnTo>
                      <a:lnTo>
                        <a:pt x="938" y="161"/>
                      </a:lnTo>
                      <a:lnTo>
                        <a:pt x="6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852908C-251A-47FA-AD12-3BBE586A1A64}"/>
                  </a:ext>
                </a:extLst>
              </p:cNvPr>
              <p:cNvGrpSpPr/>
              <p:nvPr/>
            </p:nvGrpSpPr>
            <p:grpSpPr>
              <a:xfrm>
                <a:off x="1997956" y="5130749"/>
                <a:ext cx="354162" cy="174800"/>
                <a:chOff x="3438525" y="1333500"/>
                <a:chExt cx="5297488" cy="2614613"/>
              </a:xfrm>
              <a:solidFill>
                <a:schemeClr val="bg1"/>
              </a:solidFill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D8310B7A-8109-46AB-9B14-1513EBCC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7625" y="1862138"/>
                  <a:ext cx="409575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604E05C3-2BA4-4B2F-B01C-12FD9D93996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8525" y="1333500"/>
                  <a:ext cx="5297488" cy="2614613"/>
                </a:xfrm>
                <a:custGeom>
                  <a:avLst/>
                  <a:gdLst>
                    <a:gd name="T0" fmla="*/ 689 w 800"/>
                    <a:gd name="T1" fmla="*/ 0 h 396"/>
                    <a:gd name="T2" fmla="*/ 577 w 800"/>
                    <a:gd name="T3" fmla="*/ 111 h 396"/>
                    <a:gd name="T4" fmla="*/ 602 w 800"/>
                    <a:gd name="T5" fmla="*/ 180 h 396"/>
                    <a:gd name="T6" fmla="*/ 538 w 800"/>
                    <a:gd name="T7" fmla="*/ 245 h 396"/>
                    <a:gd name="T8" fmla="*/ 491 w 800"/>
                    <a:gd name="T9" fmla="*/ 230 h 396"/>
                    <a:gd name="T10" fmla="*/ 440 w 800"/>
                    <a:gd name="T11" fmla="*/ 248 h 396"/>
                    <a:gd name="T12" fmla="*/ 373 w 800"/>
                    <a:gd name="T13" fmla="*/ 180 h 396"/>
                    <a:gd name="T14" fmla="*/ 398 w 800"/>
                    <a:gd name="T15" fmla="*/ 111 h 396"/>
                    <a:gd name="T16" fmla="*/ 286 w 800"/>
                    <a:gd name="T17" fmla="*/ 0 h 396"/>
                    <a:gd name="T18" fmla="*/ 175 w 800"/>
                    <a:gd name="T19" fmla="*/ 111 h 396"/>
                    <a:gd name="T20" fmla="*/ 199 w 800"/>
                    <a:gd name="T21" fmla="*/ 180 h 396"/>
                    <a:gd name="T22" fmla="*/ 133 w 800"/>
                    <a:gd name="T23" fmla="*/ 246 h 396"/>
                    <a:gd name="T24" fmla="*/ 83 w 800"/>
                    <a:gd name="T25" fmla="*/ 230 h 396"/>
                    <a:gd name="T26" fmla="*/ 0 w 800"/>
                    <a:gd name="T27" fmla="*/ 313 h 396"/>
                    <a:gd name="T28" fmla="*/ 83 w 800"/>
                    <a:gd name="T29" fmla="*/ 396 h 396"/>
                    <a:gd name="T30" fmla="*/ 167 w 800"/>
                    <a:gd name="T31" fmla="*/ 313 h 396"/>
                    <a:gd name="T32" fmla="*/ 150 w 800"/>
                    <a:gd name="T33" fmla="*/ 264 h 396"/>
                    <a:gd name="T34" fmla="*/ 217 w 800"/>
                    <a:gd name="T35" fmla="*/ 197 h 396"/>
                    <a:gd name="T36" fmla="*/ 286 w 800"/>
                    <a:gd name="T37" fmla="*/ 222 h 396"/>
                    <a:gd name="T38" fmla="*/ 355 w 800"/>
                    <a:gd name="T39" fmla="*/ 198 h 396"/>
                    <a:gd name="T40" fmla="*/ 423 w 800"/>
                    <a:gd name="T41" fmla="*/ 266 h 396"/>
                    <a:gd name="T42" fmla="*/ 407 w 800"/>
                    <a:gd name="T43" fmla="*/ 313 h 396"/>
                    <a:gd name="T44" fmla="*/ 491 w 800"/>
                    <a:gd name="T45" fmla="*/ 396 h 396"/>
                    <a:gd name="T46" fmla="*/ 574 w 800"/>
                    <a:gd name="T47" fmla="*/ 313 h 396"/>
                    <a:gd name="T48" fmla="*/ 556 w 800"/>
                    <a:gd name="T49" fmla="*/ 262 h 396"/>
                    <a:gd name="T50" fmla="*/ 620 w 800"/>
                    <a:gd name="T51" fmla="*/ 198 h 396"/>
                    <a:gd name="T52" fmla="*/ 689 w 800"/>
                    <a:gd name="T53" fmla="*/ 222 h 396"/>
                    <a:gd name="T54" fmla="*/ 800 w 800"/>
                    <a:gd name="T55" fmla="*/ 111 h 396"/>
                    <a:gd name="T56" fmla="*/ 689 w 800"/>
                    <a:gd name="T57" fmla="*/ 0 h 396"/>
                    <a:gd name="T58" fmla="*/ 83 w 800"/>
                    <a:gd name="T59" fmla="*/ 340 h 396"/>
                    <a:gd name="T60" fmla="*/ 57 w 800"/>
                    <a:gd name="T61" fmla="*/ 313 h 396"/>
                    <a:gd name="T62" fmla="*/ 83 w 800"/>
                    <a:gd name="T63" fmla="*/ 287 h 396"/>
                    <a:gd name="T64" fmla="*/ 110 w 800"/>
                    <a:gd name="T65" fmla="*/ 313 h 396"/>
                    <a:gd name="T66" fmla="*/ 83 w 800"/>
                    <a:gd name="T67" fmla="*/ 340 h 396"/>
                    <a:gd name="T68" fmla="*/ 286 w 800"/>
                    <a:gd name="T69" fmla="*/ 167 h 396"/>
                    <a:gd name="T70" fmla="*/ 230 w 800"/>
                    <a:gd name="T71" fmla="*/ 111 h 396"/>
                    <a:gd name="T72" fmla="*/ 286 w 800"/>
                    <a:gd name="T73" fmla="*/ 55 h 396"/>
                    <a:gd name="T74" fmla="*/ 342 w 800"/>
                    <a:gd name="T75" fmla="*/ 111 h 396"/>
                    <a:gd name="T76" fmla="*/ 286 w 800"/>
                    <a:gd name="T77" fmla="*/ 167 h 396"/>
                    <a:gd name="T78" fmla="*/ 491 w 800"/>
                    <a:gd name="T79" fmla="*/ 340 h 396"/>
                    <a:gd name="T80" fmla="*/ 464 w 800"/>
                    <a:gd name="T81" fmla="*/ 313 h 396"/>
                    <a:gd name="T82" fmla="*/ 491 w 800"/>
                    <a:gd name="T83" fmla="*/ 287 h 396"/>
                    <a:gd name="T84" fmla="*/ 517 w 800"/>
                    <a:gd name="T85" fmla="*/ 313 h 396"/>
                    <a:gd name="T86" fmla="*/ 491 w 800"/>
                    <a:gd name="T87" fmla="*/ 340 h 396"/>
                    <a:gd name="T88" fmla="*/ 689 w 800"/>
                    <a:gd name="T89" fmla="*/ 167 h 396"/>
                    <a:gd name="T90" fmla="*/ 633 w 800"/>
                    <a:gd name="T91" fmla="*/ 111 h 396"/>
                    <a:gd name="T92" fmla="*/ 689 w 800"/>
                    <a:gd name="T93" fmla="*/ 55 h 396"/>
                    <a:gd name="T94" fmla="*/ 745 w 800"/>
                    <a:gd name="T95" fmla="*/ 111 h 396"/>
                    <a:gd name="T96" fmla="*/ 689 w 800"/>
                    <a:gd name="T97" fmla="*/ 167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00" h="396">
                      <a:moveTo>
                        <a:pt x="689" y="0"/>
                      </a:moveTo>
                      <a:cubicBezTo>
                        <a:pt x="627" y="0"/>
                        <a:pt x="577" y="49"/>
                        <a:pt x="577" y="111"/>
                      </a:cubicBezTo>
                      <a:cubicBezTo>
                        <a:pt x="577" y="137"/>
                        <a:pt x="587" y="161"/>
                        <a:pt x="602" y="180"/>
                      </a:cubicBezTo>
                      <a:lnTo>
                        <a:pt x="538" y="245"/>
                      </a:lnTo>
                      <a:cubicBezTo>
                        <a:pt x="525" y="235"/>
                        <a:pt x="508" y="230"/>
                        <a:pt x="491" y="230"/>
                      </a:cubicBezTo>
                      <a:cubicBezTo>
                        <a:pt x="472" y="230"/>
                        <a:pt x="454" y="237"/>
                        <a:pt x="440" y="248"/>
                      </a:cubicBezTo>
                      <a:lnTo>
                        <a:pt x="373" y="180"/>
                      </a:lnTo>
                      <a:cubicBezTo>
                        <a:pt x="388" y="161"/>
                        <a:pt x="398" y="137"/>
                        <a:pt x="398" y="111"/>
                      </a:cubicBezTo>
                      <a:cubicBezTo>
                        <a:pt x="398" y="49"/>
                        <a:pt x="348" y="0"/>
                        <a:pt x="286" y="0"/>
                      </a:cubicBezTo>
                      <a:cubicBezTo>
                        <a:pt x="225" y="0"/>
                        <a:pt x="175" y="49"/>
                        <a:pt x="175" y="111"/>
                      </a:cubicBezTo>
                      <a:cubicBezTo>
                        <a:pt x="175" y="137"/>
                        <a:pt x="184" y="161"/>
                        <a:pt x="199" y="180"/>
                      </a:cubicBezTo>
                      <a:lnTo>
                        <a:pt x="133" y="246"/>
                      </a:lnTo>
                      <a:cubicBezTo>
                        <a:pt x="119" y="236"/>
                        <a:pt x="102" y="230"/>
                        <a:pt x="83" y="230"/>
                      </a:cubicBezTo>
                      <a:cubicBezTo>
                        <a:pt x="37" y="230"/>
                        <a:pt x="0" y="267"/>
                        <a:pt x="0" y="313"/>
                      </a:cubicBezTo>
                      <a:cubicBezTo>
                        <a:pt x="0" y="359"/>
                        <a:pt x="37" y="396"/>
                        <a:pt x="83" y="396"/>
                      </a:cubicBezTo>
                      <a:cubicBezTo>
                        <a:pt x="129" y="396"/>
                        <a:pt x="167" y="359"/>
                        <a:pt x="167" y="313"/>
                      </a:cubicBezTo>
                      <a:cubicBezTo>
                        <a:pt x="167" y="295"/>
                        <a:pt x="161" y="278"/>
                        <a:pt x="150" y="264"/>
                      </a:cubicBezTo>
                      <a:lnTo>
                        <a:pt x="217" y="197"/>
                      </a:lnTo>
                      <a:cubicBezTo>
                        <a:pt x="236" y="213"/>
                        <a:pt x="260" y="222"/>
                        <a:pt x="286" y="222"/>
                      </a:cubicBezTo>
                      <a:cubicBezTo>
                        <a:pt x="312" y="222"/>
                        <a:pt x="336" y="213"/>
                        <a:pt x="355" y="198"/>
                      </a:cubicBezTo>
                      <a:lnTo>
                        <a:pt x="423" y="266"/>
                      </a:lnTo>
                      <a:cubicBezTo>
                        <a:pt x="413" y="279"/>
                        <a:pt x="407" y="295"/>
                        <a:pt x="407" y="313"/>
                      </a:cubicBezTo>
                      <a:cubicBezTo>
                        <a:pt x="407" y="359"/>
                        <a:pt x="445" y="396"/>
                        <a:pt x="491" y="396"/>
                      </a:cubicBezTo>
                      <a:cubicBezTo>
                        <a:pt x="537" y="396"/>
                        <a:pt x="574" y="359"/>
                        <a:pt x="574" y="313"/>
                      </a:cubicBezTo>
                      <a:cubicBezTo>
                        <a:pt x="574" y="294"/>
                        <a:pt x="567" y="276"/>
                        <a:pt x="556" y="262"/>
                      </a:cubicBezTo>
                      <a:lnTo>
                        <a:pt x="620" y="198"/>
                      </a:lnTo>
                      <a:cubicBezTo>
                        <a:pt x="639" y="213"/>
                        <a:pt x="663" y="222"/>
                        <a:pt x="689" y="222"/>
                      </a:cubicBezTo>
                      <a:cubicBezTo>
                        <a:pt x="750" y="222"/>
                        <a:pt x="800" y="172"/>
                        <a:pt x="800" y="111"/>
                      </a:cubicBezTo>
                      <a:cubicBezTo>
                        <a:pt x="800" y="49"/>
                        <a:pt x="750" y="0"/>
                        <a:pt x="689" y="0"/>
                      </a:cubicBezTo>
                      <a:close/>
                      <a:moveTo>
                        <a:pt x="83" y="340"/>
                      </a:moveTo>
                      <a:cubicBezTo>
                        <a:pt x="69" y="340"/>
                        <a:pt x="57" y="328"/>
                        <a:pt x="57" y="313"/>
                      </a:cubicBezTo>
                      <a:cubicBezTo>
                        <a:pt x="57" y="299"/>
                        <a:pt x="69" y="287"/>
                        <a:pt x="83" y="287"/>
                      </a:cubicBezTo>
                      <a:cubicBezTo>
                        <a:pt x="98" y="287"/>
                        <a:pt x="110" y="299"/>
                        <a:pt x="110" y="313"/>
                      </a:cubicBezTo>
                      <a:cubicBezTo>
                        <a:pt x="110" y="328"/>
                        <a:pt x="98" y="340"/>
                        <a:pt x="83" y="340"/>
                      </a:cubicBezTo>
                      <a:close/>
                      <a:moveTo>
                        <a:pt x="286" y="167"/>
                      </a:moveTo>
                      <a:cubicBezTo>
                        <a:pt x="256" y="167"/>
                        <a:pt x="230" y="141"/>
                        <a:pt x="230" y="111"/>
                      </a:cubicBezTo>
                      <a:cubicBezTo>
                        <a:pt x="230" y="80"/>
                        <a:pt x="256" y="55"/>
                        <a:pt x="286" y="55"/>
                      </a:cubicBezTo>
                      <a:cubicBezTo>
                        <a:pt x="317" y="55"/>
                        <a:pt x="342" y="80"/>
                        <a:pt x="342" y="111"/>
                      </a:cubicBezTo>
                      <a:cubicBezTo>
                        <a:pt x="342" y="141"/>
                        <a:pt x="317" y="167"/>
                        <a:pt x="286" y="167"/>
                      </a:cubicBezTo>
                      <a:close/>
                      <a:moveTo>
                        <a:pt x="491" y="340"/>
                      </a:moveTo>
                      <a:cubicBezTo>
                        <a:pt x="476" y="340"/>
                        <a:pt x="464" y="328"/>
                        <a:pt x="464" y="313"/>
                      </a:cubicBezTo>
                      <a:cubicBezTo>
                        <a:pt x="464" y="299"/>
                        <a:pt x="476" y="287"/>
                        <a:pt x="491" y="287"/>
                      </a:cubicBezTo>
                      <a:cubicBezTo>
                        <a:pt x="505" y="287"/>
                        <a:pt x="517" y="299"/>
                        <a:pt x="517" y="313"/>
                      </a:cubicBezTo>
                      <a:cubicBezTo>
                        <a:pt x="517" y="328"/>
                        <a:pt x="505" y="340"/>
                        <a:pt x="491" y="340"/>
                      </a:cubicBezTo>
                      <a:close/>
                      <a:moveTo>
                        <a:pt x="689" y="167"/>
                      </a:moveTo>
                      <a:cubicBezTo>
                        <a:pt x="658" y="167"/>
                        <a:pt x="633" y="141"/>
                        <a:pt x="633" y="111"/>
                      </a:cubicBezTo>
                      <a:cubicBezTo>
                        <a:pt x="633" y="80"/>
                        <a:pt x="658" y="55"/>
                        <a:pt x="689" y="55"/>
                      </a:cubicBezTo>
                      <a:cubicBezTo>
                        <a:pt x="720" y="55"/>
                        <a:pt x="745" y="80"/>
                        <a:pt x="745" y="111"/>
                      </a:cubicBezTo>
                      <a:cubicBezTo>
                        <a:pt x="745" y="141"/>
                        <a:pt x="720" y="167"/>
                        <a:pt x="689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 dirty="0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C32CBE9-3607-4BE4-B22B-60DC3E069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94625" y="1862138"/>
                  <a:ext cx="411163" cy="407988"/>
                </a:xfrm>
                <a:prstGeom prst="ellipse">
                  <a:avLst/>
                </a:pr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FAE50C0B-FBA3-42E0-ACC8-439EAE7F62C1}"/>
                  </a:ext>
                </a:extLst>
              </p:cNvPr>
              <p:cNvGrpSpPr/>
              <p:nvPr/>
            </p:nvGrpSpPr>
            <p:grpSpPr>
              <a:xfrm>
                <a:off x="3157374" y="3575193"/>
                <a:ext cx="322563" cy="341875"/>
                <a:chOff x="2923803" y="1273714"/>
                <a:chExt cx="3413331" cy="3617758"/>
              </a:xfrm>
              <a:solidFill>
                <a:schemeClr val="bg1"/>
              </a:solidFill>
            </p:grpSpPr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BEA0CEEF-C904-4FF6-8AE2-CB83BF7E5F4D}"/>
                    </a:ext>
                  </a:extLst>
                </p:cNvPr>
                <p:cNvSpPr/>
                <p:nvPr/>
              </p:nvSpPr>
              <p:spPr>
                <a:xfrm>
                  <a:off x="4039975" y="2587626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4" name="Rounded Rectangle 123">
                  <a:extLst>
                    <a:ext uri="{FF2B5EF4-FFF2-40B4-BE49-F238E27FC236}">
                      <a16:creationId xmlns:a16="http://schemas.microsoft.com/office/drawing/2014/main" id="{37AD600A-8557-4E03-9A2D-6BCB418AA191}"/>
                    </a:ext>
                  </a:extLst>
                </p:cNvPr>
                <p:cNvSpPr/>
                <p:nvPr/>
              </p:nvSpPr>
              <p:spPr>
                <a:xfrm>
                  <a:off x="4039975" y="2957513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5" name="Rounded Rectangle 124">
                  <a:extLst>
                    <a:ext uri="{FF2B5EF4-FFF2-40B4-BE49-F238E27FC236}">
                      <a16:creationId xmlns:a16="http://schemas.microsoft.com/office/drawing/2014/main" id="{7F6D8648-A138-42DD-BB3F-6631FD69E1B6}"/>
                    </a:ext>
                  </a:extLst>
                </p:cNvPr>
                <p:cNvSpPr/>
                <p:nvPr/>
              </p:nvSpPr>
              <p:spPr>
                <a:xfrm>
                  <a:off x="4039975" y="3327400"/>
                  <a:ext cx="889430" cy="101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8CD37834-4994-4165-B250-06E637B5988B}"/>
                    </a:ext>
                  </a:extLst>
                </p:cNvPr>
                <p:cNvSpPr/>
                <p:nvPr/>
              </p:nvSpPr>
              <p:spPr>
                <a:xfrm rot="13567745">
                  <a:off x="2765751" y="1431766"/>
                  <a:ext cx="3617758" cy="3301653"/>
                </a:xfrm>
                <a:custGeom>
                  <a:avLst/>
                  <a:gdLst>
                    <a:gd name="connsiteX0" fmla="*/ 3574880 w 3617758"/>
                    <a:gd name="connsiteY0" fmla="*/ 2147367 h 3301653"/>
                    <a:gd name="connsiteX1" fmla="*/ 2789803 w 3617758"/>
                    <a:gd name="connsiteY1" fmla="*/ 2964011 h 3301653"/>
                    <a:gd name="connsiteX2" fmla="*/ 2788957 w 3617758"/>
                    <a:gd name="connsiteY2" fmla="*/ 2963198 h 3301653"/>
                    <a:gd name="connsiteX3" fmla="*/ 2473416 w 3617758"/>
                    <a:gd name="connsiteY3" fmla="*/ 3291428 h 3301653"/>
                    <a:gd name="connsiteX4" fmla="*/ 2354284 w 3617758"/>
                    <a:gd name="connsiteY4" fmla="*/ 3292035 h 3301653"/>
                    <a:gd name="connsiteX5" fmla="*/ 1747374 w 3617758"/>
                    <a:gd name="connsiteY5" fmla="*/ 3301653 h 3301653"/>
                    <a:gd name="connsiteX6" fmla="*/ 1647926 w 3617758"/>
                    <a:gd name="connsiteY6" fmla="*/ 3206049 h 3301653"/>
                    <a:gd name="connsiteX7" fmla="*/ 1648556 w 3617758"/>
                    <a:gd name="connsiteY7" fmla="*/ 3205406 h 3301653"/>
                    <a:gd name="connsiteX8" fmla="*/ 1568191 w 3617758"/>
                    <a:gd name="connsiteY8" fmla="*/ 3128147 h 3301653"/>
                    <a:gd name="connsiteX9" fmla="*/ 1627344 w 3617758"/>
                    <a:gd name="connsiteY9" fmla="*/ 3082837 h 3301653"/>
                    <a:gd name="connsiteX10" fmla="*/ 1699931 w 3617758"/>
                    <a:gd name="connsiteY10" fmla="*/ 3014582 h 3301653"/>
                    <a:gd name="connsiteX11" fmla="*/ 1731325 w 3617758"/>
                    <a:gd name="connsiteY11" fmla="*/ 2978442 h 3301653"/>
                    <a:gd name="connsiteX12" fmla="*/ 1803183 w 3617758"/>
                    <a:gd name="connsiteY12" fmla="*/ 3047523 h 3301653"/>
                    <a:gd name="connsiteX13" fmla="*/ 2049683 w 3617758"/>
                    <a:gd name="connsiteY13" fmla="*/ 2795834 h 3301653"/>
                    <a:gd name="connsiteX14" fmla="*/ 2126501 w 3617758"/>
                    <a:gd name="connsiteY14" fmla="*/ 2822718 h 3301653"/>
                    <a:gd name="connsiteX15" fmla="*/ 2390525 w 3617758"/>
                    <a:gd name="connsiteY15" fmla="*/ 3085818 h 3301653"/>
                    <a:gd name="connsiteX16" fmla="*/ 3379139 w 3617758"/>
                    <a:gd name="connsiteY16" fmla="*/ 2057452 h 3301653"/>
                    <a:gd name="connsiteX17" fmla="*/ 1483958 w 3617758"/>
                    <a:gd name="connsiteY17" fmla="*/ 235529 h 3301653"/>
                    <a:gd name="connsiteX18" fmla="*/ 232376 w 3617758"/>
                    <a:gd name="connsiteY18" fmla="*/ 1537437 h 3301653"/>
                    <a:gd name="connsiteX19" fmla="*/ 331539 w 3617758"/>
                    <a:gd name="connsiteY19" fmla="*/ 1632767 h 3301653"/>
                    <a:gd name="connsiteX20" fmla="*/ 296665 w 3617758"/>
                    <a:gd name="connsiteY20" fmla="*/ 1665559 h 3301653"/>
                    <a:gd name="connsiteX21" fmla="*/ 231322 w 3617758"/>
                    <a:gd name="connsiteY21" fmla="*/ 1740780 h 3301653"/>
                    <a:gd name="connsiteX22" fmla="*/ 188378 w 3617758"/>
                    <a:gd name="connsiteY22" fmla="*/ 1801671 h 3301653"/>
                    <a:gd name="connsiteX23" fmla="*/ 47160 w 3617758"/>
                    <a:gd name="connsiteY23" fmla="*/ 1665912 h 3301653"/>
                    <a:gd name="connsiteX24" fmla="*/ 42878 w 3617758"/>
                    <a:gd name="connsiteY24" fmla="*/ 1448682 h 3301653"/>
                    <a:gd name="connsiteX25" fmla="*/ 1390224 w 3617758"/>
                    <a:gd name="connsiteY25" fmla="*/ 47160 h 3301653"/>
                    <a:gd name="connsiteX26" fmla="*/ 1607454 w 3617758"/>
                    <a:gd name="connsiteY26" fmla="*/ 42879 h 3301653"/>
                    <a:gd name="connsiteX27" fmla="*/ 3570598 w 3617758"/>
                    <a:gd name="connsiteY27" fmla="*/ 1930136 h 3301653"/>
                    <a:gd name="connsiteX28" fmla="*/ 3574880 w 3617758"/>
                    <a:gd name="connsiteY28" fmla="*/ 2147367 h 330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617758" h="3301653">
                      <a:moveTo>
                        <a:pt x="3574880" y="2147367"/>
                      </a:moveTo>
                      <a:lnTo>
                        <a:pt x="2789803" y="2964011"/>
                      </a:lnTo>
                      <a:lnTo>
                        <a:pt x="2788957" y="2963198"/>
                      </a:lnTo>
                      <a:lnTo>
                        <a:pt x="2473416" y="3291428"/>
                      </a:lnTo>
                      <a:lnTo>
                        <a:pt x="2354284" y="3292035"/>
                      </a:lnTo>
                      <a:lnTo>
                        <a:pt x="1747374" y="3301653"/>
                      </a:lnTo>
                      <a:lnTo>
                        <a:pt x="1647926" y="3206049"/>
                      </a:lnTo>
                      <a:lnTo>
                        <a:pt x="1648556" y="3205406"/>
                      </a:lnTo>
                      <a:lnTo>
                        <a:pt x="1568191" y="3128147"/>
                      </a:lnTo>
                      <a:lnTo>
                        <a:pt x="1627344" y="3082837"/>
                      </a:lnTo>
                      <a:cubicBezTo>
                        <a:pt x="1652414" y="3061553"/>
                        <a:pt x="1676649" y="3038800"/>
                        <a:pt x="1699931" y="3014582"/>
                      </a:cubicBezTo>
                      <a:lnTo>
                        <a:pt x="1731325" y="2978442"/>
                      </a:lnTo>
                      <a:lnTo>
                        <a:pt x="1803183" y="3047523"/>
                      </a:lnTo>
                      <a:lnTo>
                        <a:pt x="2049683" y="2795834"/>
                      </a:lnTo>
                      <a:cubicBezTo>
                        <a:pt x="2062062" y="2788775"/>
                        <a:pt x="2085992" y="2769700"/>
                        <a:pt x="2126501" y="2822718"/>
                      </a:cubicBezTo>
                      <a:lnTo>
                        <a:pt x="2390525" y="3085818"/>
                      </a:lnTo>
                      <a:lnTo>
                        <a:pt x="3379139" y="2057452"/>
                      </a:lnTo>
                      <a:lnTo>
                        <a:pt x="1483958" y="235529"/>
                      </a:lnTo>
                      <a:lnTo>
                        <a:pt x="232376" y="1537437"/>
                      </a:lnTo>
                      <a:lnTo>
                        <a:pt x="331539" y="1632767"/>
                      </a:lnTo>
                      <a:lnTo>
                        <a:pt x="296665" y="1665559"/>
                      </a:lnTo>
                      <a:cubicBezTo>
                        <a:pt x="273382" y="1689778"/>
                        <a:pt x="251602" y="1714890"/>
                        <a:pt x="231322" y="1740780"/>
                      </a:cubicBezTo>
                      <a:lnTo>
                        <a:pt x="188378" y="1801671"/>
                      </a:lnTo>
                      <a:lnTo>
                        <a:pt x="47160" y="1665912"/>
                      </a:lnTo>
                      <a:cubicBezTo>
                        <a:pt x="-14009" y="1607108"/>
                        <a:pt x="-15926" y="1509850"/>
                        <a:pt x="42878" y="1448682"/>
                      </a:cubicBezTo>
                      <a:lnTo>
                        <a:pt x="1390224" y="47160"/>
                      </a:lnTo>
                      <a:cubicBezTo>
                        <a:pt x="1449028" y="-14009"/>
                        <a:pt x="1546285" y="-15926"/>
                        <a:pt x="1607454" y="42879"/>
                      </a:cubicBezTo>
                      <a:lnTo>
                        <a:pt x="3570598" y="1930136"/>
                      </a:lnTo>
                      <a:cubicBezTo>
                        <a:pt x="3631767" y="1988940"/>
                        <a:pt x="3633684" y="2086198"/>
                        <a:pt x="3574880" y="21473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N"/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89626312-C0B3-4548-8D51-09F99B6E82D2}"/>
                    </a:ext>
                  </a:extLst>
                </p:cNvPr>
                <p:cNvSpPr/>
                <p:nvPr/>
              </p:nvSpPr>
              <p:spPr>
                <a:xfrm>
                  <a:off x="4912456" y="2385060"/>
                  <a:ext cx="1424678" cy="1633834"/>
                </a:xfrm>
                <a:custGeom>
                  <a:avLst/>
                  <a:gdLst>
                    <a:gd name="connsiteX0" fmla="*/ 134482 w 273278"/>
                    <a:gd name="connsiteY0" fmla="*/ 0 h 313399"/>
                    <a:gd name="connsiteX1" fmla="*/ 200924 w 273278"/>
                    <a:gd name="connsiteY1" fmla="*/ 87300 h 313399"/>
                    <a:gd name="connsiteX2" fmla="*/ 193702 w 273278"/>
                    <a:gd name="connsiteY2" fmla="*/ 122609 h 313399"/>
                    <a:gd name="connsiteX3" fmla="*/ 179200 w 273278"/>
                    <a:gd name="connsiteY3" fmla="*/ 160436 h 313399"/>
                    <a:gd name="connsiteX4" fmla="*/ 252155 w 273278"/>
                    <a:gd name="connsiteY4" fmla="*/ 193941 h 313399"/>
                    <a:gd name="connsiteX5" fmla="*/ 272128 w 273278"/>
                    <a:gd name="connsiteY5" fmla="*/ 291385 h 313399"/>
                    <a:gd name="connsiteX6" fmla="*/ 1507 w 273278"/>
                    <a:gd name="connsiteY6" fmla="*/ 282681 h 313399"/>
                    <a:gd name="connsiteX7" fmla="*/ 35844 w 273278"/>
                    <a:gd name="connsiteY7" fmla="*/ 188286 h 313399"/>
                    <a:gd name="connsiteX8" fmla="*/ 106840 w 273278"/>
                    <a:gd name="connsiteY8" fmla="*/ 163293 h 313399"/>
                    <a:gd name="connsiteX9" fmla="*/ 89010 w 273278"/>
                    <a:gd name="connsiteY9" fmla="*/ 125954 h 313399"/>
                    <a:gd name="connsiteX10" fmla="*/ 80744 w 273278"/>
                    <a:gd name="connsiteY10" fmla="*/ 89921 h 313399"/>
                    <a:gd name="connsiteX11" fmla="*/ 134482 w 273278"/>
                    <a:gd name="connsiteY11" fmla="*/ 0 h 313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73278" h="313399">
                      <a:moveTo>
                        <a:pt x="134482" y="0"/>
                      </a:moveTo>
                      <a:cubicBezTo>
                        <a:pt x="160842" y="325"/>
                        <a:pt x="212794" y="13706"/>
                        <a:pt x="200924" y="87300"/>
                      </a:cubicBezTo>
                      <a:cubicBezTo>
                        <a:pt x="208719" y="81688"/>
                        <a:pt x="206753" y="120644"/>
                        <a:pt x="193702" y="122609"/>
                      </a:cubicBezTo>
                      <a:cubicBezTo>
                        <a:pt x="190424" y="138532"/>
                        <a:pt x="177847" y="147132"/>
                        <a:pt x="179200" y="160436"/>
                      </a:cubicBezTo>
                      <a:cubicBezTo>
                        <a:pt x="184608" y="191343"/>
                        <a:pt x="233092" y="175418"/>
                        <a:pt x="252155" y="193941"/>
                      </a:cubicBezTo>
                      <a:cubicBezTo>
                        <a:pt x="267741" y="209962"/>
                        <a:pt x="276579" y="240065"/>
                        <a:pt x="272128" y="291385"/>
                      </a:cubicBezTo>
                      <a:cubicBezTo>
                        <a:pt x="230796" y="316498"/>
                        <a:pt x="40687" y="327854"/>
                        <a:pt x="1507" y="282681"/>
                      </a:cubicBezTo>
                      <a:cubicBezTo>
                        <a:pt x="447" y="264337"/>
                        <a:pt x="-8839" y="211016"/>
                        <a:pt x="35844" y="188286"/>
                      </a:cubicBezTo>
                      <a:cubicBezTo>
                        <a:pt x="63467" y="176675"/>
                        <a:pt x="103896" y="191209"/>
                        <a:pt x="106840" y="163293"/>
                      </a:cubicBezTo>
                      <a:cubicBezTo>
                        <a:pt x="108191" y="151733"/>
                        <a:pt x="89010" y="137965"/>
                        <a:pt x="89010" y="125954"/>
                      </a:cubicBezTo>
                      <a:cubicBezTo>
                        <a:pt x="74809" y="122460"/>
                        <a:pt x="72053" y="82278"/>
                        <a:pt x="80744" y="89921"/>
                      </a:cubicBezTo>
                      <a:cubicBezTo>
                        <a:pt x="68026" y="26372"/>
                        <a:pt x="99080" y="3277"/>
                        <a:pt x="1344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12" name="Rectangle 111"/>
          <p:cNvSpPr/>
          <p:nvPr/>
        </p:nvSpPr>
        <p:spPr>
          <a:xfrm>
            <a:off x="510888" y="655903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Features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C6DC9EE-B714-416A-9065-2F600B756F37}"/>
              </a:ext>
            </a:extLst>
          </p:cNvPr>
          <p:cNvCxnSpPr/>
          <p:nvPr/>
        </p:nvCxnSpPr>
        <p:spPr>
          <a:xfrm flipV="1">
            <a:off x="8018289" y="2854793"/>
            <a:ext cx="309866" cy="1744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318675E-37DE-45A8-BF24-7DCC48DD23B7}"/>
              </a:ext>
            </a:extLst>
          </p:cNvPr>
          <p:cNvGrpSpPr/>
          <p:nvPr/>
        </p:nvGrpSpPr>
        <p:grpSpPr>
          <a:xfrm flipH="1">
            <a:off x="1669261" y="1859472"/>
            <a:ext cx="3125899" cy="541231"/>
            <a:chOff x="3612899" y="1966543"/>
            <a:chExt cx="3326954" cy="576042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45429EA-FFAD-4C53-8CB2-AF862FFB6425}"/>
                </a:ext>
              </a:extLst>
            </p:cNvPr>
            <p:cNvGrpSpPr/>
            <p:nvPr/>
          </p:nvGrpSpPr>
          <p:grpSpPr>
            <a:xfrm>
              <a:off x="3612899" y="1966543"/>
              <a:ext cx="3326954" cy="576042"/>
              <a:chOff x="5412680" y="666750"/>
              <a:chExt cx="3807518" cy="647700"/>
            </a:xfrm>
          </p:grpSpPr>
          <p:sp>
            <p:nvSpPr>
              <p:cNvPr id="172" name="Rounded Rectangle 171">
                <a:extLst>
                  <a:ext uri="{FF2B5EF4-FFF2-40B4-BE49-F238E27FC236}">
                    <a16:creationId xmlns:a16="http://schemas.microsoft.com/office/drawing/2014/main" id="{7AE8EB9F-9703-4E0F-995D-43E4E0923869}"/>
                  </a:ext>
                </a:extLst>
              </p:cNvPr>
              <p:cNvSpPr/>
              <p:nvPr/>
            </p:nvSpPr>
            <p:spPr>
              <a:xfrm>
                <a:off x="5412680" y="666750"/>
                <a:ext cx="3807518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 dirty="0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4024416B-BED1-48A8-9B5E-ED7D4F8F5D6C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C50ED2D-6343-456B-AF08-A6AE88525AF4}"/>
                </a:ext>
              </a:extLst>
            </p:cNvPr>
            <p:cNvGrpSpPr/>
            <p:nvPr/>
          </p:nvGrpSpPr>
          <p:grpSpPr>
            <a:xfrm>
              <a:off x="3634609" y="2038264"/>
              <a:ext cx="3033462" cy="425844"/>
              <a:chOff x="3634609" y="2038264"/>
              <a:chExt cx="3033462" cy="425844"/>
            </a:xfrm>
          </p:grpSpPr>
          <p:sp>
            <p:nvSpPr>
              <p:cNvPr id="170" name="TextBox 98">
                <a:extLst>
                  <a:ext uri="{FF2B5EF4-FFF2-40B4-BE49-F238E27FC236}">
                    <a16:creationId xmlns:a16="http://schemas.microsoft.com/office/drawing/2014/main" id="{CE8F5F24-F59D-423D-9F9A-82D1F34E04D9}"/>
                  </a:ext>
                </a:extLst>
              </p:cNvPr>
              <p:cNvSpPr txBox="1"/>
              <p:nvPr/>
            </p:nvSpPr>
            <p:spPr>
              <a:xfrm>
                <a:off x="3825325" y="2038264"/>
                <a:ext cx="2842746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Student Info</a:t>
                </a:r>
              </a:p>
            </p:txBody>
          </p:sp>
          <p:sp>
            <p:nvSpPr>
              <p:cNvPr id="171" name="TextBox 107">
                <a:extLst>
                  <a:ext uri="{FF2B5EF4-FFF2-40B4-BE49-F238E27FC236}">
                    <a16:creationId xmlns:a16="http://schemas.microsoft.com/office/drawing/2014/main" id="{F8E7FCD8-5EEF-444A-A224-48BDF35F4F2B}"/>
                  </a:ext>
                </a:extLst>
              </p:cNvPr>
              <p:cNvSpPr txBox="1"/>
              <p:nvPr/>
            </p:nvSpPr>
            <p:spPr>
              <a:xfrm>
                <a:off x="3634609" y="2096789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B7BDBFA-233D-4703-AE45-0D65E7A4F9CD}"/>
              </a:ext>
            </a:extLst>
          </p:cNvPr>
          <p:cNvGrpSpPr/>
          <p:nvPr/>
        </p:nvGrpSpPr>
        <p:grpSpPr>
          <a:xfrm flipH="1">
            <a:off x="1290287" y="2596807"/>
            <a:ext cx="3125900" cy="541231"/>
            <a:chOff x="4174350" y="2741440"/>
            <a:chExt cx="3326955" cy="576042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2F83A871-43BD-45E5-9EDE-8A2DAC2A48AD}"/>
                </a:ext>
              </a:extLst>
            </p:cNvPr>
            <p:cNvGrpSpPr/>
            <p:nvPr/>
          </p:nvGrpSpPr>
          <p:grpSpPr>
            <a:xfrm>
              <a:off x="4174350" y="2741440"/>
              <a:ext cx="3326955" cy="576042"/>
              <a:chOff x="5412681" y="666749"/>
              <a:chExt cx="3807520" cy="64770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E4C9973-0213-451D-AEAF-8AC2506E0826}"/>
                  </a:ext>
                </a:extLst>
              </p:cNvPr>
              <p:cNvSpPr/>
              <p:nvPr/>
            </p:nvSpPr>
            <p:spPr>
              <a:xfrm>
                <a:off x="5412681" y="666749"/>
                <a:ext cx="3807520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9449837B-92C0-4579-811D-ADB40E7E1FAB}"/>
                  </a:ext>
                </a:extLst>
              </p:cNvPr>
              <p:cNvSpPr/>
              <p:nvPr/>
            </p:nvSpPr>
            <p:spPr>
              <a:xfrm>
                <a:off x="546059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796E3B2D-B98A-4912-8E10-475DA8F91F46}"/>
                </a:ext>
              </a:extLst>
            </p:cNvPr>
            <p:cNvGrpSpPr/>
            <p:nvPr/>
          </p:nvGrpSpPr>
          <p:grpSpPr>
            <a:xfrm>
              <a:off x="4210321" y="2811181"/>
              <a:ext cx="2965324" cy="425845"/>
              <a:chOff x="4210321" y="2811181"/>
              <a:chExt cx="2965324" cy="425845"/>
            </a:xfrm>
          </p:grpSpPr>
          <p:sp>
            <p:nvSpPr>
              <p:cNvPr id="177" name="TextBox 97">
                <a:extLst>
                  <a:ext uri="{FF2B5EF4-FFF2-40B4-BE49-F238E27FC236}">
                    <a16:creationId xmlns:a16="http://schemas.microsoft.com/office/drawing/2014/main" id="{B26AE958-DB39-42B1-83ED-1AE5553E2ED2}"/>
                  </a:ext>
                </a:extLst>
              </p:cNvPr>
              <p:cNvSpPr txBox="1"/>
              <p:nvPr/>
            </p:nvSpPr>
            <p:spPr>
              <a:xfrm>
                <a:off x="4741522" y="2811181"/>
                <a:ext cx="2434123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Finance</a:t>
                </a:r>
              </a:p>
            </p:txBody>
          </p:sp>
          <p:sp>
            <p:nvSpPr>
              <p:cNvPr id="178" name="TextBox 108">
                <a:extLst>
                  <a:ext uri="{FF2B5EF4-FFF2-40B4-BE49-F238E27FC236}">
                    <a16:creationId xmlns:a16="http://schemas.microsoft.com/office/drawing/2014/main" id="{908D7760-C62E-4304-9B09-25650641EA7D}"/>
                  </a:ext>
                </a:extLst>
              </p:cNvPr>
              <p:cNvSpPr txBox="1"/>
              <p:nvPr/>
            </p:nvSpPr>
            <p:spPr>
              <a:xfrm>
                <a:off x="4210321" y="2868984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CD9535F-DAE4-47F9-B205-FE54982EBDFE}"/>
              </a:ext>
            </a:extLst>
          </p:cNvPr>
          <p:cNvGrpSpPr/>
          <p:nvPr/>
        </p:nvGrpSpPr>
        <p:grpSpPr>
          <a:xfrm flipH="1">
            <a:off x="1246305" y="3354518"/>
            <a:ext cx="3125899" cy="541231"/>
            <a:chOff x="4498268" y="3516339"/>
            <a:chExt cx="3326954" cy="57604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F48D9660-FAB2-441E-9E4E-F8EE09573F55}"/>
                </a:ext>
              </a:extLst>
            </p:cNvPr>
            <p:cNvGrpSpPr/>
            <p:nvPr/>
          </p:nvGrpSpPr>
          <p:grpSpPr>
            <a:xfrm>
              <a:off x="4498268" y="3516339"/>
              <a:ext cx="3326954" cy="576042"/>
              <a:chOff x="5412681" y="666750"/>
              <a:chExt cx="3807519" cy="6477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6BD7D994-560A-4917-B3B2-5009DA7CAD1B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2244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E2A07063-66B1-4A1C-969A-84BD4EEDE1F2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9147917-53CE-4A0F-8EBC-C0BD85511A6A}"/>
                </a:ext>
              </a:extLst>
            </p:cNvPr>
            <p:cNvGrpSpPr/>
            <p:nvPr/>
          </p:nvGrpSpPr>
          <p:grpSpPr>
            <a:xfrm>
              <a:off x="4531142" y="3567546"/>
              <a:ext cx="3012847" cy="425844"/>
              <a:chOff x="4531142" y="3567546"/>
              <a:chExt cx="3012847" cy="425844"/>
            </a:xfrm>
          </p:grpSpPr>
          <p:sp>
            <p:nvSpPr>
              <p:cNvPr id="184" name="TextBox 101">
                <a:extLst>
                  <a:ext uri="{FF2B5EF4-FFF2-40B4-BE49-F238E27FC236}">
                    <a16:creationId xmlns:a16="http://schemas.microsoft.com/office/drawing/2014/main" id="{B71C2442-3748-41C0-AF40-D4D23C42059A}"/>
                  </a:ext>
                </a:extLst>
              </p:cNvPr>
              <p:cNvSpPr txBox="1"/>
              <p:nvPr/>
            </p:nvSpPr>
            <p:spPr>
              <a:xfrm>
                <a:off x="5388515" y="3567546"/>
                <a:ext cx="2155474" cy="425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Scholarship</a:t>
                </a:r>
              </a:p>
            </p:txBody>
          </p:sp>
          <p:sp>
            <p:nvSpPr>
              <p:cNvPr id="185" name="TextBox 109">
                <a:extLst>
                  <a:ext uri="{FF2B5EF4-FFF2-40B4-BE49-F238E27FC236}">
                    <a16:creationId xmlns:a16="http://schemas.microsoft.com/office/drawing/2014/main" id="{F92AEA31-7A12-4D82-8A0B-563DC1B2CE73}"/>
                  </a:ext>
                </a:extLst>
              </p:cNvPr>
              <p:cNvSpPr txBox="1"/>
              <p:nvPr/>
            </p:nvSpPr>
            <p:spPr>
              <a:xfrm>
                <a:off x="4531142" y="3654280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09</a:t>
                </a:r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96CAC40-F575-4B28-BC6C-5FDC4C4642C5}"/>
              </a:ext>
            </a:extLst>
          </p:cNvPr>
          <p:cNvGrpSpPr/>
          <p:nvPr/>
        </p:nvGrpSpPr>
        <p:grpSpPr>
          <a:xfrm flipH="1">
            <a:off x="1435644" y="4168764"/>
            <a:ext cx="3125899" cy="541231"/>
            <a:chOff x="4174350" y="4291237"/>
            <a:chExt cx="3326954" cy="576042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7999CF9-DC5F-46DB-B31A-5D61EB164E54}"/>
                </a:ext>
              </a:extLst>
            </p:cNvPr>
            <p:cNvGrpSpPr/>
            <p:nvPr/>
          </p:nvGrpSpPr>
          <p:grpSpPr>
            <a:xfrm>
              <a:off x="4174350" y="4291237"/>
              <a:ext cx="3326954" cy="576042"/>
              <a:chOff x="5412681" y="666750"/>
              <a:chExt cx="3807519" cy="647700"/>
            </a:xfrm>
          </p:grpSpPr>
          <p:sp>
            <p:nvSpPr>
              <p:cNvPr id="193" name="Rounded Rectangle 192">
                <a:extLst>
                  <a:ext uri="{FF2B5EF4-FFF2-40B4-BE49-F238E27FC236}">
                    <a16:creationId xmlns:a16="http://schemas.microsoft.com/office/drawing/2014/main" id="{331E1712-1D1B-4290-809E-53117D6AED00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EC8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00BC6EC-AE84-4583-9639-E745D2B0CB39}"/>
                  </a:ext>
                </a:extLst>
              </p:cNvPr>
              <p:cNvSpPr/>
              <p:nvPr/>
            </p:nvSpPr>
            <p:spPr>
              <a:xfrm>
                <a:off x="546766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FAECCEDD-9E35-4564-98C3-FC479CEBCD27}"/>
                </a:ext>
              </a:extLst>
            </p:cNvPr>
            <p:cNvGrpSpPr/>
            <p:nvPr/>
          </p:nvGrpSpPr>
          <p:grpSpPr>
            <a:xfrm>
              <a:off x="4174351" y="4351306"/>
              <a:ext cx="3035254" cy="425845"/>
              <a:chOff x="4174351" y="4351306"/>
              <a:chExt cx="3035254" cy="425845"/>
            </a:xfrm>
          </p:grpSpPr>
          <p:sp>
            <p:nvSpPr>
              <p:cNvPr id="191" name="TextBox 100">
                <a:extLst>
                  <a:ext uri="{FF2B5EF4-FFF2-40B4-BE49-F238E27FC236}">
                    <a16:creationId xmlns:a16="http://schemas.microsoft.com/office/drawing/2014/main" id="{482F12BE-0B4D-4928-B523-0672E1179ADD}"/>
                  </a:ext>
                </a:extLst>
              </p:cNvPr>
              <p:cNvSpPr txBox="1"/>
              <p:nvPr/>
            </p:nvSpPr>
            <p:spPr>
              <a:xfrm>
                <a:off x="4174351" y="4351306"/>
                <a:ext cx="3035254" cy="425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Complain</a:t>
                </a:r>
              </a:p>
            </p:txBody>
          </p:sp>
          <p:sp>
            <p:nvSpPr>
              <p:cNvPr id="192" name="TextBox 110">
                <a:extLst>
                  <a:ext uri="{FF2B5EF4-FFF2-40B4-BE49-F238E27FC236}">
                    <a16:creationId xmlns:a16="http://schemas.microsoft.com/office/drawing/2014/main" id="{5DBA75E1-408F-4860-8C4E-8BA7C8940758}"/>
                  </a:ext>
                </a:extLst>
              </p:cNvPr>
              <p:cNvSpPr txBox="1"/>
              <p:nvPr/>
            </p:nvSpPr>
            <p:spPr>
              <a:xfrm>
                <a:off x="4213302" y="4408322"/>
                <a:ext cx="469898" cy="327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08</a:t>
                </a:r>
              </a:p>
            </p:txBody>
          </p: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B7658C84-D11C-4393-BCD3-4CAE34D3FE2D}"/>
              </a:ext>
            </a:extLst>
          </p:cNvPr>
          <p:cNvGrpSpPr/>
          <p:nvPr/>
        </p:nvGrpSpPr>
        <p:grpSpPr>
          <a:xfrm flipH="1">
            <a:off x="1935068" y="4934376"/>
            <a:ext cx="3125899" cy="541231"/>
            <a:chOff x="3612899" y="5066135"/>
            <a:chExt cx="3326954" cy="57604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674CF535-31F0-4B0A-8091-39C57240BB12}"/>
                </a:ext>
              </a:extLst>
            </p:cNvPr>
            <p:cNvGrpSpPr/>
            <p:nvPr/>
          </p:nvGrpSpPr>
          <p:grpSpPr>
            <a:xfrm>
              <a:off x="3612899" y="5066135"/>
              <a:ext cx="3326954" cy="576042"/>
              <a:chOff x="5412681" y="666750"/>
              <a:chExt cx="3807519" cy="647700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B97BD497-05C3-4483-8200-AE86676545DE}"/>
                  </a:ext>
                </a:extLst>
              </p:cNvPr>
              <p:cNvSpPr/>
              <p:nvPr/>
            </p:nvSpPr>
            <p:spPr>
              <a:xfrm>
                <a:off x="5412681" y="666750"/>
                <a:ext cx="3807519" cy="647700"/>
              </a:xfrm>
              <a:prstGeom prst="roundRect">
                <a:avLst>
                  <a:gd name="adj" fmla="val 50000"/>
                </a:avLst>
              </a:prstGeom>
              <a:solidFill>
                <a:srgbClr val="D3000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03D2429-6871-452F-9E1C-2127B4726E3F}"/>
                  </a:ext>
                </a:extLst>
              </p:cNvPr>
              <p:cNvSpPr/>
              <p:nvPr/>
            </p:nvSpPr>
            <p:spPr>
              <a:xfrm>
                <a:off x="5453529" y="722402"/>
                <a:ext cx="536396" cy="53639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EBA29B1-D8CA-47F0-A670-214FED00526F}"/>
                </a:ext>
              </a:extLst>
            </p:cNvPr>
            <p:cNvGrpSpPr/>
            <p:nvPr/>
          </p:nvGrpSpPr>
          <p:grpSpPr>
            <a:xfrm>
              <a:off x="3646965" y="5125460"/>
              <a:ext cx="3034434" cy="404936"/>
              <a:chOff x="3646965" y="5125460"/>
              <a:chExt cx="3034434" cy="404936"/>
            </a:xfrm>
          </p:grpSpPr>
          <p:sp>
            <p:nvSpPr>
              <p:cNvPr id="205" name="TextBox 95">
                <a:extLst>
                  <a:ext uri="{FF2B5EF4-FFF2-40B4-BE49-F238E27FC236}">
                    <a16:creationId xmlns:a16="http://schemas.microsoft.com/office/drawing/2014/main" id="{925E41EB-1441-4142-A022-49D9E403C316}"/>
                  </a:ext>
                </a:extLst>
              </p:cNvPr>
              <p:cNvSpPr txBox="1"/>
              <p:nvPr/>
            </p:nvSpPr>
            <p:spPr>
              <a:xfrm>
                <a:off x="3710838" y="5125460"/>
                <a:ext cx="2970561" cy="39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Result</a:t>
                </a:r>
              </a:p>
            </p:txBody>
          </p:sp>
          <p:sp>
            <p:nvSpPr>
              <p:cNvPr id="206" name="TextBox 111">
                <a:extLst>
                  <a:ext uri="{FF2B5EF4-FFF2-40B4-BE49-F238E27FC236}">
                    <a16:creationId xmlns:a16="http://schemas.microsoft.com/office/drawing/2014/main" id="{AB08C78C-AC89-402D-A860-A37F23B2F5EF}"/>
                  </a:ext>
                </a:extLst>
              </p:cNvPr>
              <p:cNvSpPr txBox="1"/>
              <p:nvPr/>
            </p:nvSpPr>
            <p:spPr>
              <a:xfrm>
                <a:off x="3646965" y="5202823"/>
                <a:ext cx="469898" cy="327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07</a:t>
                </a: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265C19ED-DA3F-450C-952F-1EA989A70D9C}"/>
              </a:ext>
            </a:extLst>
          </p:cNvPr>
          <p:cNvGrpSpPr/>
          <p:nvPr/>
        </p:nvGrpSpPr>
        <p:grpSpPr>
          <a:xfrm flipH="1">
            <a:off x="5060964" y="4879653"/>
            <a:ext cx="497127" cy="325338"/>
            <a:chOff x="5078922" y="5098256"/>
            <a:chExt cx="529101" cy="346264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E993DEF-72A2-4ABB-B94F-ED8E10AAC39D}"/>
                </a:ext>
              </a:extLst>
            </p:cNvPr>
            <p:cNvCxnSpPr/>
            <p:nvPr/>
          </p:nvCxnSpPr>
          <p:spPr>
            <a:xfrm flipH="1" flipV="1">
              <a:off x="5078922" y="5098256"/>
              <a:ext cx="277042" cy="25590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10BFCBB7-C30B-4997-A2D0-829935378DBD}"/>
                </a:ext>
              </a:extLst>
            </p:cNvPr>
            <p:cNvCxnSpPr>
              <a:endCxn id="207" idx="1"/>
            </p:cNvCxnSpPr>
            <p:nvPr/>
          </p:nvCxnSpPr>
          <p:spPr>
            <a:xfrm>
              <a:off x="5355964" y="5354156"/>
              <a:ext cx="252059" cy="9036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97E0B34A-0C19-4548-8451-F40978A897FB}"/>
              </a:ext>
            </a:extLst>
          </p:cNvPr>
          <p:cNvGrpSpPr/>
          <p:nvPr/>
        </p:nvGrpSpPr>
        <p:grpSpPr>
          <a:xfrm flipH="1">
            <a:off x="4561544" y="4290681"/>
            <a:ext cx="517470" cy="152247"/>
            <a:chOff x="5569460" y="4417219"/>
            <a:chExt cx="550754" cy="16203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EF7BBA0-EDFE-451D-8730-782A72179DA2}"/>
                </a:ext>
              </a:extLst>
            </p:cNvPr>
            <p:cNvCxnSpPr/>
            <p:nvPr/>
          </p:nvCxnSpPr>
          <p:spPr>
            <a:xfrm flipH="1" flipV="1">
              <a:off x="5569460" y="4417219"/>
              <a:ext cx="409561" cy="16203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6F52785-A50A-459F-8E16-C708F71F6B24}"/>
                </a:ext>
              </a:extLst>
            </p:cNvPr>
            <p:cNvCxnSpPr>
              <a:endCxn id="193" idx="1"/>
            </p:cNvCxnSpPr>
            <p:nvPr/>
          </p:nvCxnSpPr>
          <p:spPr>
            <a:xfrm flipV="1">
              <a:off x="5979023" y="4575482"/>
              <a:ext cx="141191" cy="377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ABD3936-7A29-4BE0-B0B8-40910B6BFCE7}"/>
              </a:ext>
            </a:extLst>
          </p:cNvPr>
          <p:cNvCxnSpPr>
            <a:stCxn id="186" idx="1"/>
          </p:cNvCxnSpPr>
          <p:nvPr/>
        </p:nvCxnSpPr>
        <p:spPr>
          <a:xfrm flipV="1">
            <a:off x="4372204" y="3607052"/>
            <a:ext cx="513420" cy="180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416189" y="2867425"/>
            <a:ext cx="553776" cy="148015"/>
            <a:chOff x="5129561" y="2372909"/>
            <a:chExt cx="589395" cy="157535"/>
          </a:xfrm>
        </p:grpSpPr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129561" y="2374130"/>
              <a:ext cx="227541" cy="1563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9" idx="1"/>
            </p:cNvCxnSpPr>
            <p:nvPr/>
          </p:nvCxnSpPr>
          <p:spPr>
            <a:xfrm flipV="1">
              <a:off x="5357100" y="2372909"/>
              <a:ext cx="361856" cy="244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DD4129A-A3E5-4C52-A741-308B818226F7}"/>
              </a:ext>
            </a:extLst>
          </p:cNvPr>
          <p:cNvGrpSpPr/>
          <p:nvPr/>
        </p:nvGrpSpPr>
        <p:grpSpPr>
          <a:xfrm flipH="1">
            <a:off x="4795161" y="2084602"/>
            <a:ext cx="722467" cy="147174"/>
            <a:chOff x="5078922" y="2254564"/>
            <a:chExt cx="768936" cy="156640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C6DC9EE-B714-416A-9065-2F600B756F37}"/>
                </a:ext>
              </a:extLst>
            </p:cNvPr>
            <p:cNvCxnSpPr/>
            <p:nvPr/>
          </p:nvCxnSpPr>
          <p:spPr>
            <a:xfrm flipV="1">
              <a:off x="5078922" y="2254564"/>
              <a:ext cx="252331" cy="1566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4E6687B-B96E-4C1E-A4BE-AE792F52C3C0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5331252" y="2254564"/>
              <a:ext cx="516606" cy="484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9EB45DC-670B-C7D2-66C4-844DD385060D}"/>
              </a:ext>
            </a:extLst>
          </p:cNvPr>
          <p:cNvSpPr/>
          <p:nvPr/>
        </p:nvSpPr>
        <p:spPr>
          <a:xfrm>
            <a:off x="8102503" y="1670795"/>
            <a:ext cx="3226563" cy="810025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4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888" y="655903"/>
            <a:ext cx="41240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u="sng" dirty="0">
                <a:latin typeface="Arial Black" panose="020B0A04020102020204" pitchFamily="34" charset="0"/>
                <a:cs typeface="Times New Roman" panose="02020603050405020304" pitchFamily="18" charset="0"/>
              </a:rPr>
              <a:t>Data Entry Admin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536700"/>
            <a:ext cx="4902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New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Smart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New Teachers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Assign Advisors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Department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231861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510036-FB86-F1AE-ED2B-9A4D20955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" r="22252" b="453"/>
          <a:stretch/>
        </p:blipFill>
        <p:spPr>
          <a:xfrm>
            <a:off x="886407" y="743569"/>
            <a:ext cx="10608907" cy="58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7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3A863E-4837-247A-A50E-73C6EF617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778339"/>
            <a:ext cx="10401300" cy="607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73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394</TotalTime>
  <Words>596</Words>
  <Application>Microsoft Office PowerPoint</Application>
  <PresentationFormat>Widescreen</PresentationFormat>
  <Paragraphs>366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Arial Black</vt:lpstr>
      <vt:lpstr>Gill Sans MT</vt:lpstr>
      <vt:lpstr>Wingdings 2</vt:lpstr>
      <vt:lpstr>Dividend</vt:lpstr>
      <vt:lpstr>UMS with Kubernetes &amp; Cassandra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UMS with Kubernetes &amp; Cassandra</dc:title>
  <dc:creator>MD.Mahedi</dc:creator>
  <cp:lastModifiedBy>Souvik Piyal</cp:lastModifiedBy>
  <cp:revision>16</cp:revision>
  <dcterms:created xsi:type="dcterms:W3CDTF">2022-06-11T21:09:40Z</dcterms:created>
  <dcterms:modified xsi:type="dcterms:W3CDTF">2022-06-26T07:47:28Z</dcterms:modified>
</cp:coreProperties>
</file>